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70" r:id="rId14"/>
    <p:sldId id="271" r:id="rId15"/>
    <p:sldId id="273" r:id="rId16"/>
    <p:sldId id="267" r:id="rId17"/>
    <p:sldId id="268" r:id="rId18"/>
    <p:sldId id="258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14FD-DF53-4263-A107-40150D732EB9}" type="datetimeFigureOut">
              <a:rPr lang="en-US" smtClean="0"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D5B5-32E2-452C-91FD-A00F5F16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063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14FD-DF53-4263-A107-40150D732EB9}" type="datetimeFigureOut">
              <a:rPr lang="en-US" smtClean="0"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D5B5-32E2-452C-91FD-A00F5F16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644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14FD-DF53-4263-A107-40150D732EB9}" type="datetimeFigureOut">
              <a:rPr lang="en-US" smtClean="0"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D5B5-32E2-452C-91FD-A00F5F16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811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14FD-DF53-4263-A107-40150D732EB9}" type="datetimeFigureOut">
              <a:rPr lang="en-US" smtClean="0"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D5B5-32E2-452C-91FD-A00F5F16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50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14FD-DF53-4263-A107-40150D732EB9}" type="datetimeFigureOut">
              <a:rPr lang="en-US" smtClean="0"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D5B5-32E2-452C-91FD-A00F5F16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980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14FD-DF53-4263-A107-40150D732EB9}" type="datetimeFigureOut">
              <a:rPr lang="en-US" smtClean="0"/>
              <a:t>7/13/2010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D5B5-32E2-452C-91FD-A00F5F16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13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14FD-DF53-4263-A107-40150D732EB9}" type="datetimeFigureOut">
              <a:rPr lang="en-US" smtClean="0"/>
              <a:t>7/13/2010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D5B5-32E2-452C-91FD-A00F5F16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1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14FD-DF53-4263-A107-40150D732EB9}" type="datetimeFigureOut">
              <a:rPr lang="en-US" smtClean="0"/>
              <a:t>7/13/2010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D5B5-32E2-452C-91FD-A00F5F16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45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14FD-DF53-4263-A107-40150D732EB9}" type="datetimeFigureOut">
              <a:rPr lang="en-US" smtClean="0"/>
              <a:t>7/13/2010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D5B5-32E2-452C-91FD-A00F5F16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160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14FD-DF53-4263-A107-40150D732EB9}" type="datetimeFigureOut">
              <a:rPr lang="en-US" smtClean="0"/>
              <a:t>7/13/2010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D5B5-32E2-452C-91FD-A00F5F16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822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1B14FD-DF53-4263-A107-40150D732EB9}" type="datetimeFigureOut">
              <a:rPr lang="en-US" smtClean="0"/>
              <a:t>7/13/2010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04D5B5-32E2-452C-91FD-A00F5F16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515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2000"/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1B14FD-DF53-4263-A107-40150D732EB9}" type="datetimeFigureOut">
              <a:rPr lang="en-US" smtClean="0"/>
              <a:t>7/13/2010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04D5B5-32E2-452C-91FD-A00F5F1665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316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524000"/>
            <a:ext cx="7772400" cy="1470025"/>
          </a:xfrm>
        </p:spPr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Iran: </a:t>
            </a:r>
            <a:r>
              <a:rPr lang="en-US" b="1" dirty="0" err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Chal</a:t>
            </a:r>
            <a:r>
              <a:rPr lang="en-US" b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err="1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Nakhjir</a:t>
            </a:r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Cave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Unusual formation process</a:t>
            </a:r>
            <a:endParaRPr lang="en-US" b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52335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77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446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269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5332" y="0"/>
            <a:ext cx="9299331" cy="6974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4118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96400" cy="697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26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170" y="0"/>
            <a:ext cx="9179169" cy="6884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9745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0338"/>
            <a:ext cx="9144000" cy="678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929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1" y="-8595"/>
            <a:ext cx="5479542" cy="68665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343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4172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88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Background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err="1"/>
              <a:t>Chal</a:t>
            </a:r>
            <a:r>
              <a:rPr lang="en-US" b="1" dirty="0"/>
              <a:t> </a:t>
            </a:r>
            <a:r>
              <a:rPr lang="en-US" b="1" dirty="0" err="1"/>
              <a:t>Nakhjir</a:t>
            </a:r>
            <a:r>
              <a:rPr lang="en-US" b="1" dirty="0"/>
              <a:t> is a rare geological phenomenon, discovered in 1989 and is located on the side of the road connecting </a:t>
            </a:r>
            <a:r>
              <a:rPr lang="en-US" b="1" dirty="0" err="1"/>
              <a:t>Delijan</a:t>
            </a:r>
            <a:r>
              <a:rPr lang="en-US" b="1" dirty="0"/>
              <a:t> to </a:t>
            </a:r>
            <a:r>
              <a:rPr lang="en-US" b="1" dirty="0" err="1"/>
              <a:t>Naragh</a:t>
            </a:r>
            <a:r>
              <a:rPr lang="en-US" b="1" dirty="0"/>
              <a:t>, </a:t>
            </a:r>
            <a:r>
              <a:rPr lang="en-US" b="1" dirty="0" err="1"/>
              <a:t>Markazi</a:t>
            </a:r>
            <a:r>
              <a:rPr lang="en-US" b="1" dirty="0"/>
              <a:t> province, Iran. The cave belongs to the Cenozoic period and has been formed as a result of tectonic factors and aerobic chemical reactions.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0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381000"/>
            <a:ext cx="8458200" cy="6477000"/>
          </a:xfrm>
        </p:spPr>
        <p:txBody>
          <a:bodyPr>
            <a:normAutofit/>
          </a:bodyPr>
          <a:lstStyle/>
          <a:p>
            <a:r>
              <a:rPr lang="en-US" b="1" dirty="0" err="1"/>
              <a:t>Chal</a:t>
            </a:r>
            <a:r>
              <a:rPr lang="en-US" b="1" dirty="0"/>
              <a:t> </a:t>
            </a:r>
            <a:r>
              <a:rPr lang="en-US" b="1" dirty="0" err="1"/>
              <a:t>Nakhjir</a:t>
            </a:r>
            <a:r>
              <a:rPr lang="en-US" b="1" dirty="0"/>
              <a:t> is known for its exceptional white dolomite sediments, covering the floor of major corridors of the cave. The </a:t>
            </a:r>
            <a:r>
              <a:rPr lang="en-US" b="1" dirty="0" err="1"/>
              <a:t>speleothems</a:t>
            </a:r>
            <a:r>
              <a:rPr lang="en-US" b="1" dirty="0"/>
              <a:t> are exceptional too, looking like white popcorn. Even regular stalactites and stalagmites have this pure white cover of calcite and aragonite crystals. </a:t>
            </a:r>
            <a:endParaRPr lang="en-US" b="1" dirty="0" smtClean="0"/>
          </a:p>
          <a:p>
            <a:r>
              <a:rPr lang="en-US" b="1" dirty="0"/>
              <a:t>The height of this cave in some places reaches over 20 m while having deep valleys in its divergent paths. A cave lake is located 140m inside the cave, 70m below the entrance. </a:t>
            </a:r>
            <a:endParaRPr lang="en-US" b="1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cave opened for public on March 2010.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3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34" t="92" r="4134" b="-92"/>
          <a:stretch/>
        </p:blipFill>
        <p:spPr bwMode="auto">
          <a:xfrm>
            <a:off x="23446" y="-1"/>
            <a:ext cx="9120554" cy="6940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6029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9" y="-15240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7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82906"/>
            <a:ext cx="9146857" cy="6094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85" y="0"/>
            <a:ext cx="4572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9363" y="-35170"/>
            <a:ext cx="4604637" cy="6893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4003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2723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9968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599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</TotalTime>
  <Words>154</Words>
  <Application>Microsoft Office PowerPoint</Application>
  <PresentationFormat>On-screen Show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Iran: Chal Nakhjir Cave</vt:lpstr>
      <vt:lpstr>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</dc:creator>
  <cp:lastModifiedBy>Joe</cp:lastModifiedBy>
  <cp:revision>3</cp:revision>
  <dcterms:created xsi:type="dcterms:W3CDTF">2010-07-13T16:38:57Z</dcterms:created>
  <dcterms:modified xsi:type="dcterms:W3CDTF">2010-07-13T17:13:29Z</dcterms:modified>
</cp:coreProperties>
</file>