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0" r:id="rId2"/>
  </p:sldMasterIdLst>
  <p:notesMasterIdLst>
    <p:notesMasterId r:id="rId43"/>
  </p:notesMasterIdLst>
  <p:sldIdLst>
    <p:sldId id="256" r:id="rId3"/>
    <p:sldId id="257" r:id="rId4"/>
    <p:sldId id="268" r:id="rId5"/>
    <p:sldId id="293" r:id="rId6"/>
    <p:sldId id="260" r:id="rId7"/>
    <p:sldId id="259" r:id="rId8"/>
    <p:sldId id="261" r:id="rId9"/>
    <p:sldId id="262" r:id="rId10"/>
    <p:sldId id="263" r:id="rId11"/>
    <p:sldId id="264" r:id="rId12"/>
    <p:sldId id="271" r:id="rId13"/>
    <p:sldId id="265" r:id="rId14"/>
    <p:sldId id="266" r:id="rId15"/>
    <p:sldId id="286" r:id="rId16"/>
    <p:sldId id="287" r:id="rId17"/>
    <p:sldId id="288" r:id="rId18"/>
    <p:sldId id="290" r:id="rId19"/>
    <p:sldId id="296" r:id="rId20"/>
    <p:sldId id="269" r:id="rId21"/>
    <p:sldId id="267" r:id="rId22"/>
    <p:sldId id="283" r:id="rId23"/>
    <p:sldId id="282" r:id="rId24"/>
    <p:sldId id="294" r:id="rId25"/>
    <p:sldId id="295" r:id="rId26"/>
    <p:sldId id="272" r:id="rId27"/>
    <p:sldId id="270" r:id="rId28"/>
    <p:sldId id="273" r:id="rId29"/>
    <p:sldId id="274" r:id="rId30"/>
    <p:sldId id="275" r:id="rId31"/>
    <p:sldId id="278" r:id="rId32"/>
    <p:sldId id="276" r:id="rId33"/>
    <p:sldId id="277" r:id="rId34"/>
    <p:sldId id="291" r:id="rId35"/>
    <p:sldId id="289" r:id="rId36"/>
    <p:sldId id="281" r:id="rId37"/>
    <p:sldId id="279" r:id="rId38"/>
    <p:sldId id="280" r:id="rId39"/>
    <p:sldId id="284" r:id="rId40"/>
    <p:sldId id="285" r:id="rId41"/>
    <p:sldId id="292" r:id="rId42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0"/>
    <p:restoredTop sz="94600"/>
  </p:normalViewPr>
  <p:slideViewPr>
    <p:cSldViewPr snapToGrid="0">
      <p:cViewPr varScale="1">
        <p:scale>
          <a:sx n="65" d="100"/>
          <a:sy n="65" d="100"/>
        </p:scale>
        <p:origin x="-1110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3076" name="Rectangle 4"/>
          <p:cNvSpPr>
            <a:spLocks noRo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30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30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en-US"/>
          </a:p>
        </p:txBody>
      </p:sp>
      <p:sp>
        <p:nvSpPr>
          <p:cNvPr id="30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EE7FA65D-ED16-4AC7-A985-CC77416FB9F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68348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E7FA65D-ED16-4AC7-A985-CC77416FB9FE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759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1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2.jpe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image" Target="../media/image2.jpe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2701925" y="2130425"/>
            <a:ext cx="4800600" cy="1470025"/>
          </a:xfrm>
        </p:spPr>
        <p:txBody>
          <a:bodyPr/>
          <a:lstStyle>
            <a:lvl1pPr>
              <a:buClr>
                <a:srgbClr val="FFFFFF"/>
              </a:buCl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2701925" y="3886200"/>
            <a:ext cx="4114800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2532" name="Rectangle 4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3" name="Rectangle 5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2534" name="Rectangle 6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3B32677F-B336-49A1-BDEE-CB42C0E36B0A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DB537C-1A31-49B0-A75A-13A2D7162BEF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473703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439025" y="274638"/>
            <a:ext cx="15811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693988" y="274638"/>
            <a:ext cx="4592637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AFCB1A6-FC70-4A2D-B360-5A6EDF39B7F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5460031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9699" name="Rectangle 3"/>
          <p:cNvSpPr>
            <a:spLocks noGrp="1" noChangeArrowheads="1"/>
          </p:cNvSpPr>
          <p:nvPr>
            <p:ph type="ctrTitle"/>
            <p:custDataLst>
              <p:tags r:id="rId1"/>
            </p:custDataLst>
          </p:nvPr>
        </p:nvSpPr>
        <p:spPr>
          <a:xfrm>
            <a:off x="455613" y="2130425"/>
            <a:ext cx="7313612" cy="147002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noProof="0" smtClean="0"/>
              <a:t>Click to edit Master title style</a:t>
            </a:r>
          </a:p>
        </p:txBody>
      </p:sp>
      <p:sp>
        <p:nvSpPr>
          <p:cNvPr id="29700" name="Rectangle 4"/>
          <p:cNvSpPr>
            <a:spLocks noGrp="1" noChangeArrowheads="1"/>
          </p:cNvSpPr>
          <p:nvPr>
            <p:ph type="subTitle" idx="1"/>
            <p:custDataLst>
              <p:tags r:id="rId2"/>
            </p:custDataLst>
          </p:nvPr>
        </p:nvSpPr>
        <p:spPr>
          <a:xfrm>
            <a:off x="455613" y="3886200"/>
            <a:ext cx="7313612" cy="1752600"/>
          </a:xfrm>
        </p:spPr>
        <p:txBody>
          <a:bodyPr/>
          <a:lstStyle>
            <a:lvl1pPr marL="0" indent="0">
              <a:buClr>
                <a:srgbClr val="FFFFFF"/>
              </a:buClr>
              <a:buFontTx/>
              <a:buNone/>
              <a:defRPr/>
            </a:lvl1pPr>
          </a:lstStyle>
          <a:p>
            <a:pPr lvl="0"/>
            <a:r>
              <a:rPr lang="en-US" noProof="0" smtClean="0"/>
              <a:t>Click to edit Master subtitle style</a:t>
            </a:r>
          </a:p>
        </p:txBody>
      </p:sp>
      <p:sp>
        <p:nvSpPr>
          <p:cNvPr id="29701" name="Rectangle 5"/>
          <p:cNvSpPr>
            <a:spLocks noGrp="1" noChangeArrowheads="1"/>
          </p:cNvSpPr>
          <p:nvPr>
            <p:ph type="dt" sz="half" idx="2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2" name="Rectangle 6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29703" name="Rectangle 7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EE812714-E54D-4D52-A5B9-D5B2DF213CAE}" type="slidenum">
              <a:rPr lang="en-US"/>
              <a:pPr/>
              <a:t>‹#›</a:t>
            </a:fld>
            <a:endParaRPr lang="en-US"/>
          </a:p>
        </p:txBody>
      </p:sp>
    </p:spTree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A899BAB-7B82-495F-9473-0B0A602BDDFA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791535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BCB4FC-1771-45AA-B423-600B2896FEF1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42555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5613" y="1600200"/>
            <a:ext cx="4037012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025" y="1600200"/>
            <a:ext cx="4037013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B9E09C6-03D7-47E0-91D2-60CA90305FE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42678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0DF6848-DB8E-4828-8554-533B07FB27E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6561370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F69A04D-EA47-4B63-BAEA-A20C03B626C0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461494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ECB93E2-72BD-4A02-AA1B-52706C381FF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7128330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F2C3ABE-0C10-4A00-A774-125B9A80A6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660014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BD455E-B1E3-4EA3-90F7-6DEAC5439004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642952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7551007-A652-4527-8DE1-89DB362C7D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933935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A0850E0-2545-4C64-B3CC-4A23D0C994C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8091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6225" y="274638"/>
            <a:ext cx="2055813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5613" y="274638"/>
            <a:ext cx="6018212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E07B494-71D1-4A27-A11A-7B0452BC9C1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2148011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8478D1-2793-40C9-ACFF-C084BC2EFF5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6197199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693988" y="1600200"/>
            <a:ext cx="30861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32488" y="1600200"/>
            <a:ext cx="3087687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A56597-0131-409D-911B-6BF357C1FF62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44711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4000F1-320C-4AD5-A148-836DF8BFDF7E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8273596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CFBAE27-F3B2-4D75-839D-822485790AC8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1478155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0E90704-6FA8-4D53-9A08-77FC473CC34D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6431880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FFDDAA3-2D50-4D59-8705-81F636A5DBA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4666368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22D875-A60B-476A-B6F2-BD7BECB9A347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8259007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ags" Target="../tags/tag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ags" Target="../tags/tag5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ags" Target="../tags/tag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2703513" y="274638"/>
            <a:ext cx="631666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US" smtClean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2693988" y="1600200"/>
            <a:ext cx="6326187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smtClean="0"/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CB4C08C-CDC1-4E64-AC15-7923A0D05A02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1" r:id="rId11"/>
  </p:sldLayoutIdLst>
  <p:transition/>
  <p:txStyles>
    <p:titleStyle>
      <a:lvl1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  <a:cs typeface="Arial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ChangeArrowheads="1"/>
          </p:cNvSpPr>
          <p:nvPr/>
        </p:nvSpPr>
        <p:spPr bwMode="auto">
          <a:xfrm>
            <a:off x="136525" y="136525"/>
            <a:ext cx="8866188" cy="6581775"/>
          </a:xfrm>
          <a:prstGeom prst="rect">
            <a:avLst/>
          </a:prstGeom>
          <a:solidFill>
            <a:schemeClr val="bg1">
              <a:alpha val="50000"/>
            </a:schemeClr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8675" name="Rectangle 3"/>
          <p:cNvSpPr>
            <a:spLocks noGrp="1" noChangeArrowheads="1"/>
          </p:cNvSpPr>
          <p:nvPr>
            <p:ph type="title"/>
            <p:custDataLst>
              <p:tags r:id="rId13"/>
            </p:custDataLst>
          </p:nvPr>
        </p:nvSpPr>
        <p:spPr bwMode="auto">
          <a:xfrm>
            <a:off x="455613" y="274638"/>
            <a:ext cx="822642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8676" name="Rectangle 4"/>
          <p:cNvSpPr>
            <a:spLocks noGrp="1" noChangeArrowheads="1"/>
          </p:cNvSpPr>
          <p:nvPr>
            <p:ph type="body" idx="1"/>
            <p:custDataLst>
              <p:tags r:id="rId14"/>
            </p:custDataLst>
          </p:nvPr>
        </p:nvSpPr>
        <p:spPr bwMode="auto">
          <a:xfrm>
            <a:off x="455613" y="1600200"/>
            <a:ext cx="8226425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7AA1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28677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en-US"/>
          </a:p>
        </p:txBody>
      </p:sp>
      <p:sp>
        <p:nvSpPr>
          <p:cNvPr id="28678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28679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E0A71F5-1599-4180-B3CE-784F81229C20}" type="slidenum">
              <a:rPr lang="en-US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/>
  <p:txStyles>
    <p:titleStyle>
      <a:lvl1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buClr>
          <a:schemeClr val="tx1"/>
        </a:buClr>
        <a:defRPr sz="32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tx1"/>
        </a:buClr>
        <a:buChar char="•"/>
        <a:defRPr sz="24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3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4000" dirty="0" smtClean="0">
                <a:latin typeface="Arial Black" pitchFamily="34" charset="0"/>
              </a:rPr>
              <a:t>Iceland</a:t>
            </a:r>
            <a:endParaRPr lang="en-US" sz="4000" dirty="0">
              <a:latin typeface="Arial Black" pitchFamily="34" charset="0"/>
            </a:endParaRP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On the Mid-Atlantic Ridge</a:t>
            </a:r>
            <a:endParaRPr lang="en-US" dirty="0"/>
          </a:p>
        </p:txBody>
      </p:sp>
      <p:pic>
        <p:nvPicPr>
          <p:cNvPr id="522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2529" y="331837"/>
            <a:ext cx="2236839" cy="13421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24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0050"/>
            <a:ext cx="9146783" cy="60597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672430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75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0067963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39993"/>
            <a:ext cx="9144000" cy="59473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City Hall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719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45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5124"/>
            <a:ext cx="9144000" cy="63002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7259763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Perlan</a:t>
            </a:r>
            <a:r>
              <a:rPr lang="en-US" dirty="0" smtClean="0"/>
              <a:t> (Icelandic for the pearl) is a hot water tank in Iceland's capital Reykjavik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98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1913603"/>
            <a:ext cx="9144000" cy="4669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7397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Reagan-</a:t>
            </a:r>
            <a:r>
              <a:rPr lang="en-US" dirty="0" err="1" smtClean="0"/>
              <a:t>Gorbatschow</a:t>
            </a:r>
            <a:r>
              <a:rPr lang="en-US" dirty="0" smtClean="0"/>
              <a:t> House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165123"/>
            <a:ext cx="8226425" cy="5117689"/>
          </a:xfrm>
        </p:spPr>
        <p:txBody>
          <a:bodyPr/>
          <a:lstStyle/>
          <a:p>
            <a:r>
              <a:rPr lang="en-US" dirty="0" smtClean="0"/>
              <a:t>In October 1986, met U.S. President Ronald Reagan and Soviet General Secretary Mikhail Gorbachev, the Soviet Communist Party under the mediation of the former Icelandic President </a:t>
            </a:r>
            <a:r>
              <a:rPr lang="en-US" dirty="0" err="1" smtClean="0"/>
              <a:t>Vigdís</a:t>
            </a:r>
            <a:r>
              <a:rPr lang="en-US" dirty="0" smtClean="0"/>
              <a:t> </a:t>
            </a:r>
            <a:r>
              <a:rPr lang="en-US" dirty="0" err="1" smtClean="0"/>
              <a:t>Finnbogadóttir</a:t>
            </a:r>
            <a:r>
              <a:rPr lang="en-US" dirty="0" smtClean="0"/>
              <a:t> virtually in the middle between two states in Iceland.</a:t>
            </a:r>
          </a:p>
          <a:p>
            <a:r>
              <a:rPr lang="en-US" dirty="0" smtClean="0"/>
              <a:t>Topic of the talks was a disarmament of both sides to reach agreement was not reached.</a:t>
            </a:r>
          </a:p>
          <a:p>
            <a:r>
              <a:rPr lang="en-US" dirty="0" smtClean="0"/>
              <a:t>The meeting is nevertheless a milestone in the rapprochement between the two countries. The place of their meeting was the </a:t>
            </a:r>
            <a:r>
              <a:rPr lang="en-US" dirty="0" err="1" smtClean="0"/>
              <a:t>Hús</a:t>
            </a:r>
            <a:r>
              <a:rPr lang="en-US" dirty="0" smtClean="0"/>
              <a:t> </a:t>
            </a:r>
            <a:r>
              <a:rPr lang="en-US" dirty="0" err="1" smtClean="0"/>
              <a:t>Höfði</a:t>
            </a:r>
            <a:r>
              <a:rPr lang="en-US" dirty="0" smtClean="0"/>
              <a:t> in Reykjavik, which is now mostly just referred to as the "Reagan-Gorbachev house" and the Reykjavik often used under this name for driving directions.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635308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08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46126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16618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29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17987"/>
            <a:ext cx="9144001" cy="65493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20626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80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701"/>
            <a:ext cx="9144000" cy="604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9373668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Husavik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8896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32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32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25" y="-1"/>
            <a:ext cx="8731045" cy="68756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65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2331" y="250720"/>
            <a:ext cx="9176329" cy="63316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861020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Grenivik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7790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57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402"/>
            <a:ext cx="9173748" cy="611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962209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Port of </a:t>
            </a:r>
            <a:r>
              <a:rPr lang="en-US" dirty="0" err="1" smtClean="0"/>
              <a:t>Stykkisholmur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98645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70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55650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9786816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art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91387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86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05407"/>
            <a:ext cx="9150198" cy="58511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6155005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Environmentalism – The Greening of Iceland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3459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96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739823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065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79" b="12015"/>
          <a:stretch/>
        </p:blipFill>
        <p:spPr bwMode="auto">
          <a:xfrm>
            <a:off x="1004888" y="0"/>
            <a:ext cx="7134225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5912341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9177" y="0"/>
            <a:ext cx="6316662" cy="831491"/>
          </a:xfrm>
        </p:spPr>
        <p:txBody>
          <a:bodyPr/>
          <a:lstStyle/>
          <a:p>
            <a:r>
              <a:rPr lang="en-US" dirty="0" smtClean="0"/>
              <a:t>Located on the Mid-Atlantic Ridge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91730" y="1017640"/>
            <a:ext cx="8828446" cy="1858295"/>
          </a:xfrm>
        </p:spPr>
        <p:txBody>
          <a:bodyPr/>
          <a:lstStyle/>
          <a:p>
            <a:r>
              <a:rPr lang="en-US" dirty="0" smtClean="0"/>
              <a:t>The Mid-Atlantic Ridge is a divergent tectonic plate boundary, and as such is subject to volcanic activity.</a:t>
            </a:r>
          </a:p>
          <a:p>
            <a:r>
              <a:rPr lang="en-US" dirty="0" smtClean="0"/>
              <a:t>Iceland is the only portion of the Mid-Atlantic Ridge what is above sea level.</a:t>
            </a:r>
            <a:endParaRPr lang="en-US" dirty="0"/>
          </a:p>
        </p:txBody>
      </p:sp>
      <p:pic>
        <p:nvPicPr>
          <p:cNvPr id="6553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394" y="2697638"/>
            <a:ext cx="6265606" cy="4160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4075604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Biotic component &amp; Natural setting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8970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16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" y="819150"/>
            <a:ext cx="9105900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700399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27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7725"/>
            <a:ext cx="9144000" cy="51304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853053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39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3" y="790575"/>
            <a:ext cx="7953375" cy="5276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7932874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99898"/>
            <a:ext cx="9173748" cy="61188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5105672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Huskey</a:t>
            </a:r>
            <a:r>
              <a:rPr lang="en-US" dirty="0" smtClean="0"/>
              <a:t> Dog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9718202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0442" y="761385"/>
            <a:ext cx="9164442" cy="53886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2716005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Glackier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747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6175" y="0"/>
            <a:ext cx="459889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6543237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5613" y="274637"/>
            <a:ext cx="8226425" cy="1509917"/>
          </a:xfrm>
        </p:spPr>
        <p:txBody>
          <a:bodyPr/>
          <a:lstStyle/>
          <a:p>
            <a:r>
              <a:rPr lang="en-US" dirty="0" smtClean="0"/>
              <a:t>The name </a:t>
            </a:r>
            <a:r>
              <a:rPr lang="en-US" dirty="0" err="1" smtClean="0"/>
              <a:t>Hvitserkur</a:t>
            </a:r>
            <a:r>
              <a:rPr lang="en-US" dirty="0" smtClean="0"/>
              <a:t> means "white shirt" and is due to the deposits of bird droppings that stain the rock.</a:t>
            </a:r>
            <a:endParaRPr lang="en-US" dirty="0"/>
          </a:p>
        </p:txBody>
      </p:sp>
      <p:pic>
        <p:nvPicPr>
          <p:cNvPr id="778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92004"/>
            <a:ext cx="9144000" cy="381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2445821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err="1" smtClean="0"/>
              <a:t>Strokkur</a:t>
            </a:r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5613" y="1600200"/>
            <a:ext cx="4278619" cy="4525963"/>
          </a:xfrm>
        </p:spPr>
        <p:txBody>
          <a:bodyPr/>
          <a:lstStyle/>
          <a:p>
            <a:r>
              <a:rPr lang="en-US" b="1" dirty="0" smtClean="0"/>
              <a:t>It is one of Iceland's most famous geysers, erupting regularly every 4-8 minutes generally.</a:t>
            </a:r>
            <a:endParaRPr lang="en-US" dirty="0" smtClean="0"/>
          </a:p>
          <a:p>
            <a:endParaRPr lang="en-US" dirty="0"/>
          </a:p>
        </p:txBody>
      </p:sp>
      <p:pic>
        <p:nvPicPr>
          <p:cNvPr id="788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3616" y="1"/>
            <a:ext cx="4005072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8999417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27338" y="0"/>
            <a:ext cx="6316662" cy="781665"/>
          </a:xfrm>
        </p:spPr>
        <p:txBody>
          <a:bodyPr/>
          <a:lstStyle/>
          <a:p>
            <a:r>
              <a:rPr lang="en-US" dirty="0" smtClean="0"/>
              <a:t>Divergent boundary exposed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4351791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49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0402"/>
            <a:ext cx="9144000" cy="60990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583625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Reykjavik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63617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529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5300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938" y="609600"/>
            <a:ext cx="862012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93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088" y="695325"/>
            <a:ext cx="8505825" cy="5467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553225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734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93226" y="274638"/>
            <a:ext cx="3888812" cy="1143000"/>
          </a:xfrm>
        </p:spPr>
        <p:txBody>
          <a:bodyPr/>
          <a:lstStyle/>
          <a:p>
            <a:r>
              <a:rPr lang="en-US" dirty="0" err="1" smtClean="0">
                <a:solidFill>
                  <a:schemeClr val="bg1"/>
                </a:solidFill>
              </a:rPr>
              <a:t>Hallgrimskirkja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01079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28435"/>
            <a:ext cx="9144000" cy="6117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1148" y="0"/>
            <a:ext cx="8226425" cy="1143000"/>
          </a:xfrm>
        </p:spPr>
        <p:txBody>
          <a:bodyPr/>
          <a:lstStyle/>
          <a:p>
            <a:r>
              <a:rPr lang="en-US" dirty="0" smtClean="0"/>
              <a:t>Statue of Leif Eriksson </a:t>
            </a:r>
            <a:r>
              <a:rPr lang="en-US" dirty="0" err="1" smtClean="0"/>
              <a:t>infront</a:t>
            </a:r>
            <a:r>
              <a:rPr lang="en-US" dirty="0" smtClean="0"/>
              <a:t> of  </a:t>
            </a:r>
            <a:r>
              <a:rPr lang="en-US" dirty="0" err="1" smtClean="0"/>
              <a:t>Hallgrímskirche</a:t>
            </a:r>
            <a:r>
              <a:rPr lang="en-US" dirty="0" smtClean="0"/>
              <a:t> in Reykjavík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033748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itl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_Text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itle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_Text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itle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SM2_Text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itle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RNRSTYLE" val="Indezine_TM2_Text"/>
</p:tagLst>
</file>

<file path=ppt/theme/theme1.xml><?xml version="1.0" encoding="utf-8"?>
<a:theme xmlns:a="http://schemas.openxmlformats.org/drawingml/2006/main" name="ind_0873_slide">
  <a:themeElements>
    <a:clrScheme name="Office Theme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Office Theme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ffice Theme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Office Theme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Default Design">
  <a:themeElements>
    <a:clrScheme name="1_Default Design 2">
      <a:dk1>
        <a:srgbClr val="000000"/>
      </a:dk1>
      <a:lt1>
        <a:srgbClr val="CCFFFF"/>
      </a:lt1>
      <a:dk2>
        <a:srgbClr val="000000"/>
      </a:dk2>
      <a:lt2>
        <a:srgbClr val="B2B2B2"/>
      </a:lt2>
      <a:accent1>
        <a:srgbClr val="318C23"/>
      </a:accent1>
      <a:accent2>
        <a:srgbClr val="3268A6"/>
      </a:accent2>
      <a:accent3>
        <a:srgbClr val="E2FFFF"/>
      </a:accent3>
      <a:accent4>
        <a:srgbClr val="000000"/>
      </a:accent4>
      <a:accent5>
        <a:srgbClr val="ADC5AC"/>
      </a:accent5>
      <a:accent6>
        <a:srgbClr val="2C5E96"/>
      </a:accent6>
      <a:hlink>
        <a:srgbClr val="006E6E"/>
      </a:hlink>
      <a:folHlink>
        <a:srgbClr val="4B468C"/>
      </a:folHlink>
    </a:clrScheme>
    <a:fontScheme name="1_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1_Default Design 1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E2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2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E2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3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E2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4">
        <a:dk1>
          <a:srgbClr val="000000"/>
        </a:dk1>
        <a:lt1>
          <a:srgbClr val="CC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E2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5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008C8C"/>
        </a:accent1>
        <a:accent2>
          <a:srgbClr val="008096"/>
        </a:accent2>
        <a:accent3>
          <a:srgbClr val="FFFFFF"/>
        </a:accent3>
        <a:accent4>
          <a:srgbClr val="000000"/>
        </a:accent4>
        <a:accent5>
          <a:srgbClr val="AAC5C5"/>
        </a:accent5>
        <a:accent6>
          <a:srgbClr val="007387"/>
        </a:accent6>
        <a:hlink>
          <a:srgbClr val="007373"/>
        </a:hlink>
        <a:folHlink>
          <a:srgbClr val="006678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6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318C23"/>
        </a:accent1>
        <a:accent2>
          <a:srgbClr val="3268A6"/>
        </a:accent2>
        <a:accent3>
          <a:srgbClr val="FFFFFF"/>
        </a:accent3>
        <a:accent4>
          <a:srgbClr val="000000"/>
        </a:accent4>
        <a:accent5>
          <a:srgbClr val="ADC5AC"/>
        </a:accent5>
        <a:accent6>
          <a:srgbClr val="2C5E96"/>
        </a:accent6>
        <a:hlink>
          <a:srgbClr val="006E6E"/>
        </a:hlink>
        <a:folHlink>
          <a:srgbClr val="4B468C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7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996B2E"/>
        </a:accent1>
        <a:accent2>
          <a:srgbClr val="007878"/>
        </a:accent2>
        <a:accent3>
          <a:srgbClr val="FFFFFF"/>
        </a:accent3>
        <a:accent4>
          <a:srgbClr val="000000"/>
        </a:accent4>
        <a:accent5>
          <a:srgbClr val="CABAAD"/>
        </a:accent5>
        <a:accent6>
          <a:srgbClr val="006C6C"/>
        </a:accent6>
        <a:hlink>
          <a:srgbClr val="8C3137"/>
        </a:hlink>
        <a:folHlink>
          <a:srgbClr val="802D67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1_Default Design 8">
        <a:dk1>
          <a:srgbClr val="000000"/>
        </a:dk1>
        <a:lt1>
          <a:srgbClr val="FFFFFF"/>
        </a:lt1>
        <a:dk2>
          <a:srgbClr val="000000"/>
        </a:dk2>
        <a:lt2>
          <a:srgbClr val="B2B2B2"/>
        </a:lt2>
        <a:accent1>
          <a:srgbClr val="807D26"/>
        </a:accent1>
        <a:accent2>
          <a:srgbClr val="A65832"/>
        </a:accent2>
        <a:accent3>
          <a:srgbClr val="FFFFFF"/>
        </a:accent3>
        <a:accent4>
          <a:srgbClr val="000000"/>
        </a:accent4>
        <a:accent5>
          <a:srgbClr val="C0BFAC"/>
        </a:accent5>
        <a:accent6>
          <a:srgbClr val="964F2C"/>
        </a:accent6>
        <a:hlink>
          <a:srgbClr val="006B6B"/>
        </a:hlink>
        <a:folHlink>
          <a:srgbClr val="644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</TotalTime>
  <Words>249</Words>
  <Application>Microsoft Office PowerPoint</Application>
  <PresentationFormat>On-screen Show (4:3)</PresentationFormat>
  <Paragraphs>27</Paragraphs>
  <Slides>40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40</vt:i4>
      </vt:variant>
    </vt:vector>
  </HeadingPairs>
  <TitlesOfParts>
    <vt:vector size="43" baseType="lpstr">
      <vt:lpstr>Arial</vt:lpstr>
      <vt:lpstr>ind_0873_slide</vt:lpstr>
      <vt:lpstr>1_Default Design</vt:lpstr>
      <vt:lpstr>Iceland</vt:lpstr>
      <vt:lpstr>PowerPoint Presentation</vt:lpstr>
      <vt:lpstr>Located on the Mid-Atlantic Ridge</vt:lpstr>
      <vt:lpstr>Divergent boundary exposed</vt:lpstr>
      <vt:lpstr>Reykjavik</vt:lpstr>
      <vt:lpstr>PowerPoint Presentation</vt:lpstr>
      <vt:lpstr>PowerPoint Presentation</vt:lpstr>
      <vt:lpstr>Hallgrimskirkja</vt:lpstr>
      <vt:lpstr>Statue of Leif Eriksson infront of  Hallgrímskirche in Reykjavík</vt:lpstr>
      <vt:lpstr>PowerPoint Presentation</vt:lpstr>
      <vt:lpstr>PowerPoint Presentation</vt:lpstr>
      <vt:lpstr>City Hall</vt:lpstr>
      <vt:lpstr>PowerPoint Presentation</vt:lpstr>
      <vt:lpstr>Perlan (Icelandic for the pearl) is a hot water tank in Iceland's capital Reykjavik</vt:lpstr>
      <vt:lpstr>Reagan-Gorbatschow House </vt:lpstr>
      <vt:lpstr>PowerPoint Presentation</vt:lpstr>
      <vt:lpstr>PowerPoint Presentation</vt:lpstr>
      <vt:lpstr>PowerPoint Presentation</vt:lpstr>
      <vt:lpstr>Husavik</vt:lpstr>
      <vt:lpstr>PowerPoint Presentation</vt:lpstr>
      <vt:lpstr>Grenivik</vt:lpstr>
      <vt:lpstr>PowerPoint Presentation</vt:lpstr>
      <vt:lpstr>The Port of Stykkisholmur</vt:lpstr>
      <vt:lpstr>PowerPoint Presentation</vt:lpstr>
      <vt:lpstr>art</vt:lpstr>
      <vt:lpstr>PowerPoint Presentation</vt:lpstr>
      <vt:lpstr>Environmentalism – The Greening of Iceland</vt:lpstr>
      <vt:lpstr>PowerPoint Presentation</vt:lpstr>
      <vt:lpstr>PowerPoint Presentation</vt:lpstr>
      <vt:lpstr>The Biotic component &amp; Natural setting</vt:lpstr>
      <vt:lpstr>PowerPoint Presentation</vt:lpstr>
      <vt:lpstr>PowerPoint Presentation</vt:lpstr>
      <vt:lpstr>PowerPoint Presentation</vt:lpstr>
      <vt:lpstr>PowerPoint Presentation</vt:lpstr>
      <vt:lpstr>Huskey Dog</vt:lpstr>
      <vt:lpstr>PowerPoint Presentation</vt:lpstr>
      <vt:lpstr>Glackier</vt:lpstr>
      <vt:lpstr>The name Hvitserkur means "white shirt" and is due to the deposits of bird droppings that stain the rock.</vt:lpstr>
      <vt:lpstr>Strokkur 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</dc:creator>
  <cp:lastModifiedBy>Joe</cp:lastModifiedBy>
  <cp:revision>2</cp:revision>
  <dcterms:created xsi:type="dcterms:W3CDTF">2010-08-12T14:40:34Z</dcterms:created>
  <dcterms:modified xsi:type="dcterms:W3CDTF">2010-08-12T15:32:38Z</dcterms:modified>
</cp:coreProperties>
</file>