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j0255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5029200" cy="2686050"/>
          </a:xfrm>
        </p:spPr>
        <p:txBody>
          <a:bodyPr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76600"/>
            <a:ext cx="3886200" cy="1905000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l">
              <a:defRPr sz="1000" b="1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 algn="l">
              <a:defRPr sz="1000" b="1"/>
            </a:lvl1pPr>
          </a:lstStyle>
          <a:p>
            <a:fld id="{1EEF36D2-071A-4219-BC7E-06D10EAEC7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7D8EF-68C9-4509-86F1-5552EE68CE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05350" y="228600"/>
            <a:ext cx="146685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424815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5D6F7-2B45-452B-8675-B75AED66C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1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2C400-8631-437B-ABB2-244ED0970E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90E47-C0C5-4A66-8C68-A8E096E308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6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285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4700" y="1524000"/>
            <a:ext cx="285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5BF78-0E84-48CC-8932-1C0EB8CAB0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893AF-1C5E-4169-97FC-EBF449ED67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1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9F98F-85EB-47FA-9758-14BE3A3725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9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05B7A-680F-4CFB-B8DA-B15C8D109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2771D-3387-40EB-AB9D-1C9A0C332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216D-09F0-48D3-9B4E-B432DE706E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j02556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5867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5867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12AB6CA3-2EC0-4167-A3FE-6F522CA945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Guadeloupe 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Division of France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3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2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962"/>
            <a:ext cx="9144001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5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0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5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7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8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7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1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" y="0"/>
            <a:ext cx="909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4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Location: Lesser Antilles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0"/>
            <a:ext cx="9143999" cy="51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4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4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1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0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" y="0"/>
            <a:ext cx="909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3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867400" cy="1143000"/>
          </a:xfrm>
        </p:spPr>
        <p:txBody>
          <a:bodyPr/>
          <a:lstStyle/>
          <a:p>
            <a:r>
              <a:rPr lang="en-US" dirty="0" smtClean="0"/>
              <a:t>Overseas Region of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6248400" cy="5334000"/>
          </a:xfrm>
        </p:spPr>
        <p:txBody>
          <a:bodyPr/>
          <a:lstStyle/>
          <a:p>
            <a:r>
              <a:rPr lang="en-US" sz="2800" dirty="0" smtClean="0"/>
              <a:t>As part of France, Guadeloupe is part of the European Union; hence, as for most EU countries, its currency is the euro.[2] However, Guadeloupe is not part of the Schengen Area. The prefecture and the capital of Guadeloupe is Basse-Terre. Christopher Columbus named the island Santa </a:t>
            </a:r>
            <a:r>
              <a:rPr lang="en-US" sz="2800" dirty="0" err="1" smtClean="0"/>
              <a:t>María</a:t>
            </a:r>
            <a:r>
              <a:rPr lang="en-US" sz="2800" dirty="0" smtClean="0"/>
              <a:t> de Guadalupe in 1493 after the Virgin Mary, venerated in the Spanish town of Guadalupe, in Extremadura.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39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" y="0"/>
            <a:ext cx="909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5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0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" y="0"/>
            <a:ext cx="909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2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1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3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0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7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0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3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6096000" cy="6400800"/>
          </a:xfrm>
        </p:spPr>
        <p:txBody>
          <a:bodyPr/>
          <a:lstStyle/>
          <a:p>
            <a:r>
              <a:rPr lang="en-US" dirty="0" smtClean="0"/>
              <a:t>Land area of 1,628 square </a:t>
            </a:r>
            <a:r>
              <a:rPr lang="en-US" dirty="0" err="1" smtClean="0"/>
              <a:t>kilometres</a:t>
            </a:r>
            <a:r>
              <a:rPr lang="en-US" dirty="0" smtClean="0"/>
              <a:t> (629 sq. mi) </a:t>
            </a:r>
          </a:p>
          <a:p>
            <a:r>
              <a:rPr lang="en-US" dirty="0" smtClean="0"/>
              <a:t>A population of 400,000</a:t>
            </a:r>
          </a:p>
          <a:p>
            <a:pPr lvl="1"/>
            <a:r>
              <a:rPr lang="en-US" sz="2400" dirty="0" smtClean="0"/>
              <a:t>Density:282.6/km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 (731.8/</a:t>
            </a:r>
            <a:r>
              <a:rPr lang="en-US" sz="2400" dirty="0" err="1" smtClean="0"/>
              <a:t>sq</a:t>
            </a:r>
            <a:r>
              <a:rPr lang="en-US" sz="2400" dirty="0" smtClean="0"/>
              <a:t> mi.)</a:t>
            </a:r>
          </a:p>
          <a:p>
            <a:r>
              <a:rPr lang="en-US" dirty="0" smtClean="0"/>
              <a:t>In 2006 the GDP per capita of Guadeloupe at market exchange rates, not at PPP, was €17,338 (US$21,780).</a:t>
            </a:r>
          </a:p>
          <a:p>
            <a:pPr lvl="1"/>
            <a:r>
              <a:rPr lang="en-US" dirty="0" smtClean="0"/>
              <a:t>The economy depends on tourism, agriculture, light industry and services. But it especially depends on France for large subsidies and imports.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" y="0"/>
            <a:ext cx="9097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5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1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1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7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6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2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7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4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2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6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07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5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2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3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2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9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1600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7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9144000" cy="690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2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81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92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0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1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83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7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62"/>
            <a:ext cx="9144000" cy="68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2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13">
  <a:themeElements>
    <a:clrScheme name="HipDaddy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pDaddy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ipDaddy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pDaddy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pDaddy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pDaddy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pDaddy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pDaddy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pDaddy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Beach13</Template>
  <TotalTime>59</TotalTime>
  <Words>107</Words>
  <Application>Microsoft Office PowerPoint</Application>
  <PresentationFormat>On-screen Show (4:3)</PresentationFormat>
  <Paragraphs>10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Arial</vt:lpstr>
      <vt:lpstr>Beach13</vt:lpstr>
      <vt:lpstr>Guadeloupe </vt:lpstr>
      <vt:lpstr>Location: Lesser Antilles</vt:lpstr>
      <vt:lpstr>Overseas Region of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Guadeloupe</dc:title>
  <dc:creator>naumannj</dc:creator>
  <cp:lastModifiedBy>naumannj</cp:lastModifiedBy>
  <cp:revision>5</cp:revision>
  <dcterms:created xsi:type="dcterms:W3CDTF">2011-11-17T17:42:49Z</dcterms:created>
  <dcterms:modified xsi:type="dcterms:W3CDTF">2011-11-17T18:42:48Z</dcterms:modified>
</cp:coreProperties>
</file>