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tags/tag7.xml" ContentType="application/vnd.openxmlformats-officedocument.presentationml.tags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</p:sldMasterIdLst>
  <p:notesMasterIdLst>
    <p:notesMasterId r:id="rId47"/>
  </p:notesMasterIdLst>
  <p:sldIdLst>
    <p:sldId id="256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0"/>
    <p:restoredTop sz="94600"/>
  </p:normalViewPr>
  <p:slideViewPr>
    <p:cSldViewPr snapToGrid="0">
      <p:cViewPr varScale="1">
        <p:scale>
          <a:sx n="100" d="100"/>
          <a:sy n="100" d="100"/>
        </p:scale>
        <p:origin x="-63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0B5406A-4778-4CED-819E-853CCDD2947E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image" Target="../media/image2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2701925" y="2130425"/>
            <a:ext cx="48006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2701925" y="3886200"/>
            <a:ext cx="41148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7348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7349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7350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0C7EBF44-0837-418D-BE94-A275AB339F1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67A62D-4A2B-49A3-B63B-EF1BA700E88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39025" y="274638"/>
            <a:ext cx="15811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93988" y="274638"/>
            <a:ext cx="4592637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72CFF3-BADE-4132-AF0F-8712EAF0C56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455613" y="2130425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4516" name="Rectangle 4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455613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4517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3D9E0A89-62B1-4581-B3CF-80D48583236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2A5DEF-FB71-4693-9094-2798E291DFD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70CB41-19C9-425E-9A0B-9E74B935262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1F2DE7-AA84-4E6A-A6C7-198548CEDFF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59EA6D-C176-4E8E-B4E0-0FD640ABF77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3E8285-43F9-41EB-9869-74E55E7C38C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EB5014-FB87-430A-A4AD-D776CE7B650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138A23-21A2-408E-980E-89BCFA651C0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0E1797-671B-4979-86F9-6789F4A76E6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C0341E-28B2-4D09-9642-EB20C01F0F3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063D80-C064-4FF5-85C1-0289134EAAF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18212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8EE7BC-27F3-4BE4-AF8C-101034EC790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25B654-0416-4186-BFCD-EBEC2AFAE12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93988" y="1600200"/>
            <a:ext cx="3086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32488" y="1600200"/>
            <a:ext cx="30876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F2160A-4611-4865-ACD5-7F21568E073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09DF4B-079B-4288-A92B-DC0A665A5AA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A43D89-514D-41A2-8047-1B150CF7DA6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D1F77F-80DD-45DB-A61C-92003530BB5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A31275-7ACD-4A57-9380-73E4083DE6C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54C0BB-3A42-480C-B9B1-550ACFCB888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5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2703513" y="274638"/>
            <a:ext cx="63166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2693988" y="1600200"/>
            <a:ext cx="632618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EF765C6-2632-4C2E-BB2D-25CCD1327634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5613" y="274638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5613" y="1600200"/>
            <a:ext cx="822642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349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6349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6349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703B1F6-4996-4CD4-BA44-D1E138412A52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66850" y="2130425"/>
            <a:ext cx="6035675" cy="1546225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4400" b="1" spc="300" dirty="0" smtClean="0">
                <a:solidFill>
                  <a:srgbClr val="FFC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Afghanistan 2010</a:t>
            </a:r>
            <a:endParaRPr lang="en-US" sz="4400" b="1" spc="300" dirty="0">
              <a:solidFill>
                <a:srgbClr val="FFC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7101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Limited success in breaking the Taliban in the south and gaining the trust of the Afghan people.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53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457200"/>
            <a:ext cx="9112055" cy="601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63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737" y="463180"/>
            <a:ext cx="9170831" cy="5947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73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390525"/>
            <a:ext cx="9144000" cy="599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84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531" r="10870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94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8984"/>
          <a:stretch>
            <a:fillRect/>
          </a:stretch>
        </p:blipFill>
        <p:spPr bwMode="auto">
          <a:xfrm>
            <a:off x="0" y="0"/>
            <a:ext cx="9144000" cy="686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04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6501"/>
          <a:stretch>
            <a:fillRect/>
          </a:stretch>
        </p:blipFill>
        <p:spPr bwMode="auto">
          <a:xfrm>
            <a:off x="-1" y="1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914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9927"/>
            <a:ext cx="9144000" cy="5708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25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" y="476250"/>
            <a:ext cx="9121158" cy="6025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35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11227"/>
          <a:stretch>
            <a:fillRect/>
          </a:stretch>
        </p:blipFill>
        <p:spPr bwMode="auto">
          <a:xfrm>
            <a:off x="-1" y="-8935"/>
            <a:ext cx="9144001" cy="6866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8394" r="7264"/>
          <a:stretch>
            <a:fillRect/>
          </a:stretch>
        </p:blipFill>
        <p:spPr bwMode="auto">
          <a:xfrm>
            <a:off x="0" y="0"/>
            <a:ext cx="920634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7408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76238"/>
            <a:ext cx="9144000" cy="6068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55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8143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66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13884"/>
          <a:stretch>
            <a:fillRect/>
          </a:stretch>
        </p:blipFill>
        <p:spPr bwMode="auto">
          <a:xfrm>
            <a:off x="0" y="4455"/>
            <a:ext cx="9144000" cy="6853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76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49294"/>
            <a:ext cx="9143692" cy="6089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86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825" r="8875"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96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1222"/>
            <a:ext cx="9144000" cy="6373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07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9670" r="4131"/>
          <a:stretch>
            <a:fillRect/>
          </a:stretch>
        </p:blipFill>
        <p:spPr bwMode="auto">
          <a:xfrm>
            <a:off x="-1" y="0"/>
            <a:ext cx="9144001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17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99309"/>
            <a:ext cx="9144000" cy="5458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27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102" y="345134"/>
            <a:ext cx="9139771" cy="6074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37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7032"/>
            <a:ext cx="9144000" cy="6345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9220"/>
            <a:ext cx="9144001" cy="6354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81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4" y="436863"/>
            <a:ext cx="9125180" cy="5954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8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644" r="10542"/>
          <a:stretch>
            <a:fillRect/>
          </a:stretch>
        </p:blipFill>
        <p:spPr bwMode="auto">
          <a:xfrm>
            <a:off x="0" y="12575"/>
            <a:ext cx="9144000" cy="684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68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3229"/>
          <a:stretch>
            <a:fillRect/>
          </a:stretch>
        </p:blipFill>
        <p:spPr bwMode="auto">
          <a:xfrm>
            <a:off x="0" y="0"/>
            <a:ext cx="9099397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78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647700"/>
            <a:ext cx="9100984" cy="5653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88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14748"/>
          <a:stretch>
            <a:fillRect/>
          </a:stretch>
        </p:blipFill>
        <p:spPr bwMode="auto">
          <a:xfrm>
            <a:off x="0" y="-43351"/>
            <a:ext cx="9144000" cy="6901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99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619125"/>
            <a:ext cx="9144001" cy="5671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09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36564"/>
            <a:ext cx="9144000" cy="5911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19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494" y="464380"/>
            <a:ext cx="9142733" cy="5993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29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630" y="405382"/>
            <a:ext cx="9129369" cy="617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40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6725"/>
            <a:ext cx="9100526" cy="601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44489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92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10741"/>
          <a:stretch>
            <a:fillRect/>
          </a:stretch>
        </p:blipFill>
        <p:spPr bwMode="auto">
          <a:xfrm>
            <a:off x="0" y="28409"/>
            <a:ext cx="9144000" cy="6829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60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0562"/>
          <a:stretch>
            <a:fillRect/>
          </a:stretch>
        </p:blipFill>
        <p:spPr bwMode="auto">
          <a:xfrm>
            <a:off x="0" y="0"/>
            <a:ext cx="9144000" cy="6867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70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477473"/>
            <a:ext cx="9126037" cy="6047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81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36825"/>
            <a:ext cx="9144000" cy="5698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91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21108"/>
            <a:ext cx="9144000" cy="6262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8850" y="274638"/>
            <a:ext cx="6453188" cy="763587"/>
          </a:xfrm>
        </p:spPr>
        <p:txBody>
          <a:bodyPr/>
          <a:lstStyle/>
          <a:p>
            <a:r>
              <a:rPr lang="en-US" dirty="0" smtClean="0"/>
              <a:t>Taliban strongholds 2006</a:t>
            </a:r>
            <a:endParaRPr lang="en-US" dirty="0"/>
          </a:p>
        </p:txBody>
      </p:sp>
      <p:pic>
        <p:nvPicPr>
          <p:cNvPr id="2201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47900" y="1504347"/>
            <a:ext cx="6648450" cy="5102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02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0298"/>
          <a:stretch>
            <a:fillRect/>
          </a:stretch>
        </p:blipFill>
        <p:spPr bwMode="auto">
          <a:xfrm>
            <a:off x="-1" y="0"/>
            <a:ext cx="9157049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12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-4655" y="542925"/>
            <a:ext cx="912944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22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9203"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32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8" y="438416"/>
            <a:ext cx="9129314" cy="6086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8250"/>
          <a:stretch>
            <a:fillRect/>
          </a:stretch>
        </p:blipFill>
        <p:spPr bwMode="auto">
          <a:xfrm>
            <a:off x="0" y="0"/>
            <a:ext cx="9144667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ex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it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ext"/>
</p:tagLst>
</file>

<file path=ppt/theme/theme1.xml><?xml version="1.0" encoding="utf-8"?>
<a:theme xmlns:a="http://schemas.openxmlformats.org/drawingml/2006/main" name="ind_1052_slide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FA4D9"/>
      </a:accent1>
      <a:accent2>
        <a:srgbClr val="FFA66B"/>
      </a:accent2>
      <a:accent3>
        <a:srgbClr val="AAAAAA"/>
      </a:accent3>
      <a:accent4>
        <a:srgbClr val="DADADA"/>
      </a:accent4>
      <a:accent5>
        <a:srgbClr val="FFCFE9"/>
      </a:accent5>
      <a:accent6>
        <a:srgbClr val="E79660"/>
      </a:accent6>
      <a:hlink>
        <a:srgbClr val="FFB5B5"/>
      </a:hlink>
      <a:folHlink>
        <a:srgbClr val="FFE685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6666"/>
        </a:accent1>
        <a:accent2>
          <a:srgbClr val="FF8585"/>
        </a:accent2>
        <a:accent3>
          <a:srgbClr val="AAAAAA"/>
        </a:accent3>
        <a:accent4>
          <a:srgbClr val="DADADA"/>
        </a:accent4>
        <a:accent5>
          <a:srgbClr val="FFB8B8"/>
        </a:accent5>
        <a:accent6>
          <a:srgbClr val="E77878"/>
        </a:accent6>
        <a:hlink>
          <a:srgbClr val="FFA4A4"/>
        </a:hlink>
        <a:folHlink>
          <a:srgbClr val="FFD1D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A4D9"/>
        </a:accent1>
        <a:accent2>
          <a:srgbClr val="FFA66B"/>
        </a:accent2>
        <a:accent3>
          <a:srgbClr val="AAAAAA"/>
        </a:accent3>
        <a:accent4>
          <a:srgbClr val="DADADA"/>
        </a:accent4>
        <a:accent5>
          <a:srgbClr val="FFCFE9"/>
        </a:accent5>
        <a:accent6>
          <a:srgbClr val="E79660"/>
        </a:accent6>
        <a:hlink>
          <a:srgbClr val="FFB5B5"/>
        </a:hlink>
        <a:folHlink>
          <a:srgbClr val="FFE68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65CDF0"/>
        </a:accent1>
        <a:accent2>
          <a:srgbClr val="FF9999"/>
        </a:accent2>
        <a:accent3>
          <a:srgbClr val="AAAAAA"/>
        </a:accent3>
        <a:accent4>
          <a:srgbClr val="DADADA"/>
        </a:accent4>
        <a:accent5>
          <a:srgbClr val="B8E3F6"/>
        </a:accent5>
        <a:accent6>
          <a:srgbClr val="E78A8A"/>
        </a:accent6>
        <a:hlink>
          <a:srgbClr val="D6F37D"/>
        </a:hlink>
        <a:folHlink>
          <a:srgbClr val="B8D5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A3A3"/>
        </a:accent1>
        <a:accent2>
          <a:srgbClr val="FFD943"/>
        </a:accent2>
        <a:accent3>
          <a:srgbClr val="AAAAAA"/>
        </a:accent3>
        <a:accent4>
          <a:srgbClr val="DADADA"/>
        </a:accent4>
        <a:accent5>
          <a:srgbClr val="FFCECE"/>
        </a:accent5>
        <a:accent6>
          <a:srgbClr val="E7C43C"/>
        </a:accent6>
        <a:hlink>
          <a:srgbClr val="D2C9FF"/>
        </a:hlink>
        <a:folHlink>
          <a:srgbClr val="97ED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2EF3D"/>
        </a:accent1>
        <a:accent2>
          <a:srgbClr val="F2DA3D"/>
        </a:accent2>
        <a:accent3>
          <a:srgbClr val="AAAAAA"/>
        </a:accent3>
        <a:accent4>
          <a:srgbClr val="DADADA"/>
        </a:accent4>
        <a:accent5>
          <a:srgbClr val="F7F6AF"/>
        </a:accent5>
        <a:accent6>
          <a:srgbClr val="DBC536"/>
        </a:accent6>
        <a:hlink>
          <a:srgbClr val="EDF252"/>
        </a:hlink>
        <a:folHlink>
          <a:srgbClr val="FFEB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D640"/>
        </a:accent1>
        <a:accent2>
          <a:srgbClr val="D1FA4B"/>
        </a:accent2>
        <a:accent3>
          <a:srgbClr val="AAAAAA"/>
        </a:accent3>
        <a:accent4>
          <a:srgbClr val="DADADA"/>
        </a:accent4>
        <a:accent5>
          <a:srgbClr val="FFE8AF"/>
        </a:accent5>
        <a:accent6>
          <a:srgbClr val="BDE343"/>
        </a:accent6>
        <a:hlink>
          <a:srgbClr val="FFFD99"/>
        </a:hlink>
        <a:folHlink>
          <a:srgbClr val="DBFFD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CEC"/>
        </a:accent1>
        <a:accent2>
          <a:srgbClr val="F2EF16"/>
        </a:accent2>
        <a:accent3>
          <a:srgbClr val="AAAAAA"/>
        </a:accent3>
        <a:accent4>
          <a:srgbClr val="DADADA"/>
        </a:accent4>
        <a:accent5>
          <a:srgbClr val="FFE2F4"/>
        </a:accent5>
        <a:accent6>
          <a:srgbClr val="DBD913"/>
        </a:accent6>
        <a:hlink>
          <a:srgbClr val="FFDDD1"/>
        </a:hlink>
        <a:folHlink>
          <a:srgbClr val="D2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8A6"/>
        </a:accent1>
        <a:accent2>
          <a:srgbClr val="9AE2ED"/>
        </a:accent2>
        <a:accent3>
          <a:srgbClr val="AAAAAA"/>
        </a:accent3>
        <a:accent4>
          <a:srgbClr val="DADADA"/>
        </a:accent4>
        <a:accent5>
          <a:srgbClr val="FFE0D0"/>
        </a:accent5>
        <a:accent6>
          <a:srgbClr val="8BCDD7"/>
        </a:accent6>
        <a:hlink>
          <a:srgbClr val="F1D9FF"/>
        </a:hlink>
        <a:folHlink>
          <a:srgbClr val="F2F1A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91E35A"/>
        </a:accent1>
        <a:accent2>
          <a:srgbClr val="C7E052"/>
        </a:accent2>
        <a:accent3>
          <a:srgbClr val="AAAAAA"/>
        </a:accent3>
        <a:accent4>
          <a:srgbClr val="DADADA"/>
        </a:accent4>
        <a:accent5>
          <a:srgbClr val="C7EFB5"/>
        </a:accent5>
        <a:accent6>
          <a:srgbClr val="B4CB49"/>
        </a:accent6>
        <a:hlink>
          <a:srgbClr val="CFF3B7"/>
        </a:hlink>
        <a:folHlink>
          <a:srgbClr val="E9F5A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7E052"/>
        </a:accent1>
        <a:accent2>
          <a:srgbClr val="86D5EB"/>
        </a:accent2>
        <a:accent3>
          <a:srgbClr val="AAAAAA"/>
        </a:accent3>
        <a:accent4>
          <a:srgbClr val="DADADA"/>
        </a:accent4>
        <a:accent5>
          <a:srgbClr val="E0EDB3"/>
        </a:accent5>
        <a:accent6>
          <a:srgbClr val="79C1D5"/>
        </a:accent6>
        <a:hlink>
          <a:srgbClr val="F8EDCD"/>
        </a:hlink>
        <a:folHlink>
          <a:srgbClr val="CFF3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EFBDA1"/>
        </a:accent1>
        <a:accent2>
          <a:srgbClr val="B8B7F3"/>
        </a:accent2>
        <a:accent3>
          <a:srgbClr val="AAAAAA"/>
        </a:accent3>
        <a:accent4>
          <a:srgbClr val="DADADA"/>
        </a:accent4>
        <a:accent5>
          <a:srgbClr val="F6DBCD"/>
        </a:accent5>
        <a:accent6>
          <a:srgbClr val="A6A6DC"/>
        </a:accent6>
        <a:hlink>
          <a:srgbClr val="CFF3B7"/>
        </a:hlink>
        <a:folHlink>
          <a:srgbClr val="F8E5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7D4D8"/>
        </a:accent1>
        <a:accent2>
          <a:srgbClr val="EBD68B"/>
        </a:accent2>
        <a:accent3>
          <a:srgbClr val="AAAAAA"/>
        </a:accent3>
        <a:accent4>
          <a:srgbClr val="DADADA"/>
        </a:accent4>
        <a:accent5>
          <a:srgbClr val="FAE6E9"/>
        </a:accent5>
        <a:accent6>
          <a:srgbClr val="D5C27D"/>
        </a:accent6>
        <a:hlink>
          <a:srgbClr val="DFF8CD"/>
        </a:hlink>
        <a:folHlink>
          <a:srgbClr val="DDDDF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9EB5CC"/>
        </a:accent1>
        <a:accent2>
          <a:srgbClr val="8FBAE5"/>
        </a:accent2>
        <a:accent3>
          <a:srgbClr val="AAAAAA"/>
        </a:accent3>
        <a:accent4>
          <a:srgbClr val="DADADA"/>
        </a:accent4>
        <a:accent5>
          <a:srgbClr val="CCD7E2"/>
        </a:accent5>
        <a:accent6>
          <a:srgbClr val="81A8CF"/>
        </a:accent6>
        <a:hlink>
          <a:srgbClr val="E7EFF7"/>
        </a:hlink>
        <a:folHlink>
          <a:srgbClr val="D4DBE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8BB6DF"/>
        </a:accent1>
        <a:accent2>
          <a:srgbClr val="C6BEE7"/>
        </a:accent2>
        <a:accent3>
          <a:srgbClr val="AAAAAA"/>
        </a:accent3>
        <a:accent4>
          <a:srgbClr val="DADADA"/>
        </a:accent4>
        <a:accent5>
          <a:srgbClr val="C4D7EC"/>
        </a:accent5>
        <a:accent6>
          <a:srgbClr val="B3ACD1"/>
        </a:accent6>
        <a:hlink>
          <a:srgbClr val="DBE9F0"/>
        </a:hlink>
        <a:folHlink>
          <a:srgbClr val="E2DE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B1D2E7"/>
        </a:accent1>
        <a:accent2>
          <a:srgbClr val="E7C4B2"/>
        </a:accent2>
        <a:accent3>
          <a:srgbClr val="AAAAAA"/>
        </a:accent3>
        <a:accent4>
          <a:srgbClr val="DADADA"/>
        </a:accent4>
        <a:accent5>
          <a:srgbClr val="D5E5F1"/>
        </a:accent5>
        <a:accent6>
          <a:srgbClr val="D1B1A1"/>
        </a:accent6>
        <a:hlink>
          <a:srgbClr val="F1EDDA"/>
        </a:hlink>
        <a:folHlink>
          <a:srgbClr val="DAE6F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6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ED88D"/>
        </a:accent1>
        <a:accent2>
          <a:srgbClr val="D7BB8F"/>
        </a:accent2>
        <a:accent3>
          <a:srgbClr val="AAAAAA"/>
        </a:accent3>
        <a:accent4>
          <a:srgbClr val="DADADA"/>
        </a:accent4>
        <a:accent5>
          <a:srgbClr val="E3E9C5"/>
        </a:accent5>
        <a:accent6>
          <a:srgbClr val="C3A981"/>
        </a:accent6>
        <a:hlink>
          <a:srgbClr val="EFDCEF"/>
        </a:hlink>
        <a:folHlink>
          <a:srgbClr val="DBE6F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F6666"/>
        </a:accent1>
        <a:accent2>
          <a:srgbClr val="FF8585"/>
        </a:accent2>
        <a:accent3>
          <a:srgbClr val="FFFFFF"/>
        </a:accent3>
        <a:accent4>
          <a:srgbClr val="000000"/>
        </a:accent4>
        <a:accent5>
          <a:srgbClr val="FFB8B8"/>
        </a:accent5>
        <a:accent6>
          <a:srgbClr val="E77878"/>
        </a:accent6>
        <a:hlink>
          <a:srgbClr val="FFA4A4"/>
        </a:hlink>
        <a:folHlink>
          <a:srgbClr val="FFD1D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8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FA4D9"/>
        </a:accent1>
        <a:accent2>
          <a:srgbClr val="FFA66B"/>
        </a:accent2>
        <a:accent3>
          <a:srgbClr val="FFFFFF"/>
        </a:accent3>
        <a:accent4>
          <a:srgbClr val="000000"/>
        </a:accent4>
        <a:accent5>
          <a:srgbClr val="FFCFE9"/>
        </a:accent5>
        <a:accent6>
          <a:srgbClr val="E79660"/>
        </a:accent6>
        <a:hlink>
          <a:srgbClr val="FFB5B5"/>
        </a:hlink>
        <a:folHlink>
          <a:srgbClr val="FFE68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9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65CDF0"/>
        </a:accent1>
        <a:accent2>
          <a:srgbClr val="FF9999"/>
        </a:accent2>
        <a:accent3>
          <a:srgbClr val="FFFFFF"/>
        </a:accent3>
        <a:accent4>
          <a:srgbClr val="000000"/>
        </a:accent4>
        <a:accent5>
          <a:srgbClr val="B8E3F6"/>
        </a:accent5>
        <a:accent6>
          <a:srgbClr val="E78A8A"/>
        </a:accent6>
        <a:hlink>
          <a:srgbClr val="D6F37D"/>
        </a:hlink>
        <a:folHlink>
          <a:srgbClr val="B8D5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0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FA3A3"/>
        </a:accent1>
        <a:accent2>
          <a:srgbClr val="FFD943"/>
        </a:accent2>
        <a:accent3>
          <a:srgbClr val="FFFFFF"/>
        </a:accent3>
        <a:accent4>
          <a:srgbClr val="000000"/>
        </a:accent4>
        <a:accent5>
          <a:srgbClr val="FFCECE"/>
        </a:accent5>
        <a:accent6>
          <a:srgbClr val="E7C43C"/>
        </a:accent6>
        <a:hlink>
          <a:srgbClr val="D2C9FF"/>
        </a:hlink>
        <a:folHlink>
          <a:srgbClr val="97ED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1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2EF3D"/>
        </a:accent1>
        <a:accent2>
          <a:srgbClr val="F2DA3D"/>
        </a:accent2>
        <a:accent3>
          <a:srgbClr val="FFFFFF"/>
        </a:accent3>
        <a:accent4>
          <a:srgbClr val="000000"/>
        </a:accent4>
        <a:accent5>
          <a:srgbClr val="F7F6AF"/>
        </a:accent5>
        <a:accent6>
          <a:srgbClr val="DBC536"/>
        </a:accent6>
        <a:hlink>
          <a:srgbClr val="EDF252"/>
        </a:hlink>
        <a:folHlink>
          <a:srgbClr val="FFEB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2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FD640"/>
        </a:accent1>
        <a:accent2>
          <a:srgbClr val="D1FA4B"/>
        </a:accent2>
        <a:accent3>
          <a:srgbClr val="FFFFFF"/>
        </a:accent3>
        <a:accent4>
          <a:srgbClr val="000000"/>
        </a:accent4>
        <a:accent5>
          <a:srgbClr val="FFE8AF"/>
        </a:accent5>
        <a:accent6>
          <a:srgbClr val="BDE343"/>
        </a:accent6>
        <a:hlink>
          <a:srgbClr val="FFFD99"/>
        </a:hlink>
        <a:folHlink>
          <a:srgbClr val="DBFFD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FCCEC"/>
        </a:accent1>
        <a:accent2>
          <a:srgbClr val="F2EF16"/>
        </a:accent2>
        <a:accent3>
          <a:srgbClr val="FFFFFF"/>
        </a:accent3>
        <a:accent4>
          <a:srgbClr val="000000"/>
        </a:accent4>
        <a:accent5>
          <a:srgbClr val="FFE2F4"/>
        </a:accent5>
        <a:accent6>
          <a:srgbClr val="DBD913"/>
        </a:accent6>
        <a:hlink>
          <a:srgbClr val="FFDDD1"/>
        </a:hlink>
        <a:folHlink>
          <a:srgbClr val="D2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4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FC8A6"/>
        </a:accent1>
        <a:accent2>
          <a:srgbClr val="9AE2ED"/>
        </a:accent2>
        <a:accent3>
          <a:srgbClr val="FFFFFF"/>
        </a:accent3>
        <a:accent4>
          <a:srgbClr val="000000"/>
        </a:accent4>
        <a:accent5>
          <a:srgbClr val="FFE0D0"/>
        </a:accent5>
        <a:accent6>
          <a:srgbClr val="8BCDD7"/>
        </a:accent6>
        <a:hlink>
          <a:srgbClr val="F1D9FF"/>
        </a:hlink>
        <a:folHlink>
          <a:srgbClr val="F2F1A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5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91E35A"/>
        </a:accent1>
        <a:accent2>
          <a:srgbClr val="C7E052"/>
        </a:accent2>
        <a:accent3>
          <a:srgbClr val="FFFFFF"/>
        </a:accent3>
        <a:accent4>
          <a:srgbClr val="000000"/>
        </a:accent4>
        <a:accent5>
          <a:srgbClr val="C7EFB5"/>
        </a:accent5>
        <a:accent6>
          <a:srgbClr val="B4CB49"/>
        </a:accent6>
        <a:hlink>
          <a:srgbClr val="CFF3B7"/>
        </a:hlink>
        <a:folHlink>
          <a:srgbClr val="E9F5A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6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C7E052"/>
        </a:accent1>
        <a:accent2>
          <a:srgbClr val="86D5EB"/>
        </a:accent2>
        <a:accent3>
          <a:srgbClr val="FFFFFF"/>
        </a:accent3>
        <a:accent4>
          <a:srgbClr val="000000"/>
        </a:accent4>
        <a:accent5>
          <a:srgbClr val="E0EDB3"/>
        </a:accent5>
        <a:accent6>
          <a:srgbClr val="79C1D5"/>
        </a:accent6>
        <a:hlink>
          <a:srgbClr val="F8EDCD"/>
        </a:hlink>
        <a:folHlink>
          <a:srgbClr val="CFF3B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EFBDA1"/>
        </a:accent1>
        <a:accent2>
          <a:srgbClr val="B8B7F3"/>
        </a:accent2>
        <a:accent3>
          <a:srgbClr val="FFFFFF"/>
        </a:accent3>
        <a:accent4>
          <a:srgbClr val="000000"/>
        </a:accent4>
        <a:accent5>
          <a:srgbClr val="F6DBCD"/>
        </a:accent5>
        <a:accent6>
          <a:srgbClr val="A6A6DC"/>
        </a:accent6>
        <a:hlink>
          <a:srgbClr val="CFF3B7"/>
        </a:hlink>
        <a:folHlink>
          <a:srgbClr val="F8E5F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8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7D4D8"/>
        </a:accent1>
        <a:accent2>
          <a:srgbClr val="EBD68B"/>
        </a:accent2>
        <a:accent3>
          <a:srgbClr val="FFFFFF"/>
        </a:accent3>
        <a:accent4>
          <a:srgbClr val="000000"/>
        </a:accent4>
        <a:accent5>
          <a:srgbClr val="FAE6E9"/>
        </a:accent5>
        <a:accent6>
          <a:srgbClr val="D5C27D"/>
        </a:accent6>
        <a:hlink>
          <a:srgbClr val="DFF8CD"/>
        </a:hlink>
        <a:folHlink>
          <a:srgbClr val="DDDDF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9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9EB5CC"/>
        </a:accent1>
        <a:accent2>
          <a:srgbClr val="8FBAE5"/>
        </a:accent2>
        <a:accent3>
          <a:srgbClr val="FFFFFF"/>
        </a:accent3>
        <a:accent4>
          <a:srgbClr val="000000"/>
        </a:accent4>
        <a:accent5>
          <a:srgbClr val="CCD7E2"/>
        </a:accent5>
        <a:accent6>
          <a:srgbClr val="81A8CF"/>
        </a:accent6>
        <a:hlink>
          <a:srgbClr val="E7EFF7"/>
        </a:hlink>
        <a:folHlink>
          <a:srgbClr val="D4DBE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0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8BB6DF"/>
        </a:accent1>
        <a:accent2>
          <a:srgbClr val="C6BEE7"/>
        </a:accent2>
        <a:accent3>
          <a:srgbClr val="FFFFFF"/>
        </a:accent3>
        <a:accent4>
          <a:srgbClr val="000000"/>
        </a:accent4>
        <a:accent5>
          <a:srgbClr val="C4D7EC"/>
        </a:accent5>
        <a:accent6>
          <a:srgbClr val="B3ACD1"/>
        </a:accent6>
        <a:hlink>
          <a:srgbClr val="DBE9F0"/>
        </a:hlink>
        <a:folHlink>
          <a:srgbClr val="E2DEF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1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B1D2E7"/>
        </a:accent1>
        <a:accent2>
          <a:srgbClr val="E7C4B2"/>
        </a:accent2>
        <a:accent3>
          <a:srgbClr val="FFFFFF"/>
        </a:accent3>
        <a:accent4>
          <a:srgbClr val="000000"/>
        </a:accent4>
        <a:accent5>
          <a:srgbClr val="D5E5F1"/>
        </a:accent5>
        <a:accent6>
          <a:srgbClr val="D1B1A1"/>
        </a:accent6>
        <a:hlink>
          <a:srgbClr val="F1EDDA"/>
        </a:hlink>
        <a:folHlink>
          <a:srgbClr val="DAE6F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2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CED88D"/>
        </a:accent1>
        <a:accent2>
          <a:srgbClr val="D7BB8F"/>
        </a:accent2>
        <a:accent3>
          <a:srgbClr val="FFFFFF"/>
        </a:accent3>
        <a:accent4>
          <a:srgbClr val="000000"/>
        </a:accent4>
        <a:accent5>
          <a:srgbClr val="E3E9C5"/>
        </a:accent5>
        <a:accent6>
          <a:srgbClr val="C3A981"/>
        </a:accent6>
        <a:hlink>
          <a:srgbClr val="EFDCEF"/>
        </a:hlink>
        <a:folHlink>
          <a:srgbClr val="DBE6F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FA4D9"/>
      </a:accent1>
      <a:accent2>
        <a:srgbClr val="FFA66B"/>
      </a:accent2>
      <a:accent3>
        <a:srgbClr val="AAAAAA"/>
      </a:accent3>
      <a:accent4>
        <a:srgbClr val="DADADA"/>
      </a:accent4>
      <a:accent5>
        <a:srgbClr val="FFCFE9"/>
      </a:accent5>
      <a:accent6>
        <a:srgbClr val="E79660"/>
      </a:accent6>
      <a:hlink>
        <a:srgbClr val="FFB5B5"/>
      </a:hlink>
      <a:folHlink>
        <a:srgbClr val="FFE685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6666"/>
        </a:accent1>
        <a:accent2>
          <a:srgbClr val="FF8585"/>
        </a:accent2>
        <a:accent3>
          <a:srgbClr val="AAAAAA"/>
        </a:accent3>
        <a:accent4>
          <a:srgbClr val="DADADA"/>
        </a:accent4>
        <a:accent5>
          <a:srgbClr val="FFB8B8"/>
        </a:accent5>
        <a:accent6>
          <a:srgbClr val="E77878"/>
        </a:accent6>
        <a:hlink>
          <a:srgbClr val="FFA4A4"/>
        </a:hlink>
        <a:folHlink>
          <a:srgbClr val="FFD1D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A4D9"/>
        </a:accent1>
        <a:accent2>
          <a:srgbClr val="FFA66B"/>
        </a:accent2>
        <a:accent3>
          <a:srgbClr val="AAAAAA"/>
        </a:accent3>
        <a:accent4>
          <a:srgbClr val="DADADA"/>
        </a:accent4>
        <a:accent5>
          <a:srgbClr val="FFCFE9"/>
        </a:accent5>
        <a:accent6>
          <a:srgbClr val="E79660"/>
        </a:accent6>
        <a:hlink>
          <a:srgbClr val="FFB5B5"/>
        </a:hlink>
        <a:folHlink>
          <a:srgbClr val="FFE68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65CDF0"/>
        </a:accent1>
        <a:accent2>
          <a:srgbClr val="FF9999"/>
        </a:accent2>
        <a:accent3>
          <a:srgbClr val="AAAAAA"/>
        </a:accent3>
        <a:accent4>
          <a:srgbClr val="DADADA"/>
        </a:accent4>
        <a:accent5>
          <a:srgbClr val="B8E3F6"/>
        </a:accent5>
        <a:accent6>
          <a:srgbClr val="E78A8A"/>
        </a:accent6>
        <a:hlink>
          <a:srgbClr val="D6F37D"/>
        </a:hlink>
        <a:folHlink>
          <a:srgbClr val="B8D5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A3A3"/>
        </a:accent1>
        <a:accent2>
          <a:srgbClr val="FFD943"/>
        </a:accent2>
        <a:accent3>
          <a:srgbClr val="AAAAAA"/>
        </a:accent3>
        <a:accent4>
          <a:srgbClr val="DADADA"/>
        </a:accent4>
        <a:accent5>
          <a:srgbClr val="FFCECE"/>
        </a:accent5>
        <a:accent6>
          <a:srgbClr val="E7C43C"/>
        </a:accent6>
        <a:hlink>
          <a:srgbClr val="D2C9FF"/>
        </a:hlink>
        <a:folHlink>
          <a:srgbClr val="97ED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2EF3D"/>
        </a:accent1>
        <a:accent2>
          <a:srgbClr val="F2DA3D"/>
        </a:accent2>
        <a:accent3>
          <a:srgbClr val="AAAAAA"/>
        </a:accent3>
        <a:accent4>
          <a:srgbClr val="DADADA"/>
        </a:accent4>
        <a:accent5>
          <a:srgbClr val="F7F6AF"/>
        </a:accent5>
        <a:accent6>
          <a:srgbClr val="DBC536"/>
        </a:accent6>
        <a:hlink>
          <a:srgbClr val="EDF252"/>
        </a:hlink>
        <a:folHlink>
          <a:srgbClr val="FFEB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D640"/>
        </a:accent1>
        <a:accent2>
          <a:srgbClr val="D1FA4B"/>
        </a:accent2>
        <a:accent3>
          <a:srgbClr val="AAAAAA"/>
        </a:accent3>
        <a:accent4>
          <a:srgbClr val="DADADA"/>
        </a:accent4>
        <a:accent5>
          <a:srgbClr val="FFE8AF"/>
        </a:accent5>
        <a:accent6>
          <a:srgbClr val="BDE343"/>
        </a:accent6>
        <a:hlink>
          <a:srgbClr val="FFFD99"/>
        </a:hlink>
        <a:folHlink>
          <a:srgbClr val="DBFFD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CEC"/>
        </a:accent1>
        <a:accent2>
          <a:srgbClr val="F2EF16"/>
        </a:accent2>
        <a:accent3>
          <a:srgbClr val="AAAAAA"/>
        </a:accent3>
        <a:accent4>
          <a:srgbClr val="DADADA"/>
        </a:accent4>
        <a:accent5>
          <a:srgbClr val="FFE2F4"/>
        </a:accent5>
        <a:accent6>
          <a:srgbClr val="DBD913"/>
        </a:accent6>
        <a:hlink>
          <a:srgbClr val="FFDDD1"/>
        </a:hlink>
        <a:folHlink>
          <a:srgbClr val="D2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8A6"/>
        </a:accent1>
        <a:accent2>
          <a:srgbClr val="9AE2ED"/>
        </a:accent2>
        <a:accent3>
          <a:srgbClr val="AAAAAA"/>
        </a:accent3>
        <a:accent4>
          <a:srgbClr val="DADADA"/>
        </a:accent4>
        <a:accent5>
          <a:srgbClr val="FFE0D0"/>
        </a:accent5>
        <a:accent6>
          <a:srgbClr val="8BCDD7"/>
        </a:accent6>
        <a:hlink>
          <a:srgbClr val="F1D9FF"/>
        </a:hlink>
        <a:folHlink>
          <a:srgbClr val="F2F1A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91E35A"/>
        </a:accent1>
        <a:accent2>
          <a:srgbClr val="C7E052"/>
        </a:accent2>
        <a:accent3>
          <a:srgbClr val="AAAAAA"/>
        </a:accent3>
        <a:accent4>
          <a:srgbClr val="DADADA"/>
        </a:accent4>
        <a:accent5>
          <a:srgbClr val="C7EFB5"/>
        </a:accent5>
        <a:accent6>
          <a:srgbClr val="B4CB49"/>
        </a:accent6>
        <a:hlink>
          <a:srgbClr val="CFF3B7"/>
        </a:hlink>
        <a:folHlink>
          <a:srgbClr val="E9F5A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7E052"/>
        </a:accent1>
        <a:accent2>
          <a:srgbClr val="86D5EB"/>
        </a:accent2>
        <a:accent3>
          <a:srgbClr val="AAAAAA"/>
        </a:accent3>
        <a:accent4>
          <a:srgbClr val="DADADA"/>
        </a:accent4>
        <a:accent5>
          <a:srgbClr val="E0EDB3"/>
        </a:accent5>
        <a:accent6>
          <a:srgbClr val="79C1D5"/>
        </a:accent6>
        <a:hlink>
          <a:srgbClr val="F8EDCD"/>
        </a:hlink>
        <a:folHlink>
          <a:srgbClr val="CFF3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EFBDA1"/>
        </a:accent1>
        <a:accent2>
          <a:srgbClr val="B8B7F3"/>
        </a:accent2>
        <a:accent3>
          <a:srgbClr val="AAAAAA"/>
        </a:accent3>
        <a:accent4>
          <a:srgbClr val="DADADA"/>
        </a:accent4>
        <a:accent5>
          <a:srgbClr val="F6DBCD"/>
        </a:accent5>
        <a:accent6>
          <a:srgbClr val="A6A6DC"/>
        </a:accent6>
        <a:hlink>
          <a:srgbClr val="CFF3B7"/>
        </a:hlink>
        <a:folHlink>
          <a:srgbClr val="F8E5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7D4D8"/>
        </a:accent1>
        <a:accent2>
          <a:srgbClr val="EBD68B"/>
        </a:accent2>
        <a:accent3>
          <a:srgbClr val="AAAAAA"/>
        </a:accent3>
        <a:accent4>
          <a:srgbClr val="DADADA"/>
        </a:accent4>
        <a:accent5>
          <a:srgbClr val="FAE6E9"/>
        </a:accent5>
        <a:accent6>
          <a:srgbClr val="D5C27D"/>
        </a:accent6>
        <a:hlink>
          <a:srgbClr val="DFF8CD"/>
        </a:hlink>
        <a:folHlink>
          <a:srgbClr val="DDDDF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9EB5CC"/>
        </a:accent1>
        <a:accent2>
          <a:srgbClr val="8FBAE5"/>
        </a:accent2>
        <a:accent3>
          <a:srgbClr val="AAAAAA"/>
        </a:accent3>
        <a:accent4>
          <a:srgbClr val="DADADA"/>
        </a:accent4>
        <a:accent5>
          <a:srgbClr val="CCD7E2"/>
        </a:accent5>
        <a:accent6>
          <a:srgbClr val="81A8CF"/>
        </a:accent6>
        <a:hlink>
          <a:srgbClr val="E7EFF7"/>
        </a:hlink>
        <a:folHlink>
          <a:srgbClr val="D4DBE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4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8BB6DF"/>
        </a:accent1>
        <a:accent2>
          <a:srgbClr val="C6BEE7"/>
        </a:accent2>
        <a:accent3>
          <a:srgbClr val="AAAAAA"/>
        </a:accent3>
        <a:accent4>
          <a:srgbClr val="DADADA"/>
        </a:accent4>
        <a:accent5>
          <a:srgbClr val="C4D7EC"/>
        </a:accent5>
        <a:accent6>
          <a:srgbClr val="B3ACD1"/>
        </a:accent6>
        <a:hlink>
          <a:srgbClr val="DBE9F0"/>
        </a:hlink>
        <a:folHlink>
          <a:srgbClr val="E2DE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5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B1D2E7"/>
        </a:accent1>
        <a:accent2>
          <a:srgbClr val="E7C4B2"/>
        </a:accent2>
        <a:accent3>
          <a:srgbClr val="AAAAAA"/>
        </a:accent3>
        <a:accent4>
          <a:srgbClr val="DADADA"/>
        </a:accent4>
        <a:accent5>
          <a:srgbClr val="D5E5F1"/>
        </a:accent5>
        <a:accent6>
          <a:srgbClr val="D1B1A1"/>
        </a:accent6>
        <a:hlink>
          <a:srgbClr val="F1EDDA"/>
        </a:hlink>
        <a:folHlink>
          <a:srgbClr val="DAE6F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6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ED88D"/>
        </a:accent1>
        <a:accent2>
          <a:srgbClr val="D7BB8F"/>
        </a:accent2>
        <a:accent3>
          <a:srgbClr val="AAAAAA"/>
        </a:accent3>
        <a:accent4>
          <a:srgbClr val="DADADA"/>
        </a:accent4>
        <a:accent5>
          <a:srgbClr val="E3E9C5"/>
        </a:accent5>
        <a:accent6>
          <a:srgbClr val="C3A981"/>
        </a:accent6>
        <a:hlink>
          <a:srgbClr val="EFDCEF"/>
        </a:hlink>
        <a:folHlink>
          <a:srgbClr val="DBE6F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F6666"/>
        </a:accent1>
        <a:accent2>
          <a:srgbClr val="FF8585"/>
        </a:accent2>
        <a:accent3>
          <a:srgbClr val="FFFFFF"/>
        </a:accent3>
        <a:accent4>
          <a:srgbClr val="000000"/>
        </a:accent4>
        <a:accent5>
          <a:srgbClr val="FFB8B8"/>
        </a:accent5>
        <a:accent6>
          <a:srgbClr val="E77878"/>
        </a:accent6>
        <a:hlink>
          <a:srgbClr val="FFA4A4"/>
        </a:hlink>
        <a:folHlink>
          <a:srgbClr val="FFD1D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8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FA4D9"/>
        </a:accent1>
        <a:accent2>
          <a:srgbClr val="FFA66B"/>
        </a:accent2>
        <a:accent3>
          <a:srgbClr val="FFFFFF"/>
        </a:accent3>
        <a:accent4>
          <a:srgbClr val="000000"/>
        </a:accent4>
        <a:accent5>
          <a:srgbClr val="FFCFE9"/>
        </a:accent5>
        <a:accent6>
          <a:srgbClr val="E79660"/>
        </a:accent6>
        <a:hlink>
          <a:srgbClr val="FFB5B5"/>
        </a:hlink>
        <a:folHlink>
          <a:srgbClr val="FFE68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9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65CDF0"/>
        </a:accent1>
        <a:accent2>
          <a:srgbClr val="FF9999"/>
        </a:accent2>
        <a:accent3>
          <a:srgbClr val="FFFFFF"/>
        </a:accent3>
        <a:accent4>
          <a:srgbClr val="000000"/>
        </a:accent4>
        <a:accent5>
          <a:srgbClr val="B8E3F6"/>
        </a:accent5>
        <a:accent6>
          <a:srgbClr val="E78A8A"/>
        </a:accent6>
        <a:hlink>
          <a:srgbClr val="D6F37D"/>
        </a:hlink>
        <a:folHlink>
          <a:srgbClr val="B8D5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0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FA3A3"/>
        </a:accent1>
        <a:accent2>
          <a:srgbClr val="FFD943"/>
        </a:accent2>
        <a:accent3>
          <a:srgbClr val="FFFFFF"/>
        </a:accent3>
        <a:accent4>
          <a:srgbClr val="000000"/>
        </a:accent4>
        <a:accent5>
          <a:srgbClr val="FFCECE"/>
        </a:accent5>
        <a:accent6>
          <a:srgbClr val="E7C43C"/>
        </a:accent6>
        <a:hlink>
          <a:srgbClr val="D2C9FF"/>
        </a:hlink>
        <a:folHlink>
          <a:srgbClr val="97ED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1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2EF3D"/>
        </a:accent1>
        <a:accent2>
          <a:srgbClr val="F2DA3D"/>
        </a:accent2>
        <a:accent3>
          <a:srgbClr val="FFFFFF"/>
        </a:accent3>
        <a:accent4>
          <a:srgbClr val="000000"/>
        </a:accent4>
        <a:accent5>
          <a:srgbClr val="F7F6AF"/>
        </a:accent5>
        <a:accent6>
          <a:srgbClr val="DBC536"/>
        </a:accent6>
        <a:hlink>
          <a:srgbClr val="EDF252"/>
        </a:hlink>
        <a:folHlink>
          <a:srgbClr val="FFEB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2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FD640"/>
        </a:accent1>
        <a:accent2>
          <a:srgbClr val="D1FA4B"/>
        </a:accent2>
        <a:accent3>
          <a:srgbClr val="FFFFFF"/>
        </a:accent3>
        <a:accent4>
          <a:srgbClr val="000000"/>
        </a:accent4>
        <a:accent5>
          <a:srgbClr val="FFE8AF"/>
        </a:accent5>
        <a:accent6>
          <a:srgbClr val="BDE343"/>
        </a:accent6>
        <a:hlink>
          <a:srgbClr val="FFFD99"/>
        </a:hlink>
        <a:folHlink>
          <a:srgbClr val="DBFFD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FCCEC"/>
        </a:accent1>
        <a:accent2>
          <a:srgbClr val="F2EF16"/>
        </a:accent2>
        <a:accent3>
          <a:srgbClr val="FFFFFF"/>
        </a:accent3>
        <a:accent4>
          <a:srgbClr val="000000"/>
        </a:accent4>
        <a:accent5>
          <a:srgbClr val="FFE2F4"/>
        </a:accent5>
        <a:accent6>
          <a:srgbClr val="DBD913"/>
        </a:accent6>
        <a:hlink>
          <a:srgbClr val="FFDDD1"/>
        </a:hlink>
        <a:folHlink>
          <a:srgbClr val="D2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4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FC8A6"/>
        </a:accent1>
        <a:accent2>
          <a:srgbClr val="9AE2ED"/>
        </a:accent2>
        <a:accent3>
          <a:srgbClr val="FFFFFF"/>
        </a:accent3>
        <a:accent4>
          <a:srgbClr val="000000"/>
        </a:accent4>
        <a:accent5>
          <a:srgbClr val="FFE0D0"/>
        </a:accent5>
        <a:accent6>
          <a:srgbClr val="8BCDD7"/>
        </a:accent6>
        <a:hlink>
          <a:srgbClr val="F1D9FF"/>
        </a:hlink>
        <a:folHlink>
          <a:srgbClr val="F2F1A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5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91E35A"/>
        </a:accent1>
        <a:accent2>
          <a:srgbClr val="C7E052"/>
        </a:accent2>
        <a:accent3>
          <a:srgbClr val="FFFFFF"/>
        </a:accent3>
        <a:accent4>
          <a:srgbClr val="000000"/>
        </a:accent4>
        <a:accent5>
          <a:srgbClr val="C7EFB5"/>
        </a:accent5>
        <a:accent6>
          <a:srgbClr val="B4CB49"/>
        </a:accent6>
        <a:hlink>
          <a:srgbClr val="CFF3B7"/>
        </a:hlink>
        <a:folHlink>
          <a:srgbClr val="E9F5A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6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C7E052"/>
        </a:accent1>
        <a:accent2>
          <a:srgbClr val="86D5EB"/>
        </a:accent2>
        <a:accent3>
          <a:srgbClr val="FFFFFF"/>
        </a:accent3>
        <a:accent4>
          <a:srgbClr val="000000"/>
        </a:accent4>
        <a:accent5>
          <a:srgbClr val="E0EDB3"/>
        </a:accent5>
        <a:accent6>
          <a:srgbClr val="79C1D5"/>
        </a:accent6>
        <a:hlink>
          <a:srgbClr val="F8EDCD"/>
        </a:hlink>
        <a:folHlink>
          <a:srgbClr val="CFF3B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EFBDA1"/>
        </a:accent1>
        <a:accent2>
          <a:srgbClr val="B8B7F3"/>
        </a:accent2>
        <a:accent3>
          <a:srgbClr val="FFFFFF"/>
        </a:accent3>
        <a:accent4>
          <a:srgbClr val="000000"/>
        </a:accent4>
        <a:accent5>
          <a:srgbClr val="F6DBCD"/>
        </a:accent5>
        <a:accent6>
          <a:srgbClr val="A6A6DC"/>
        </a:accent6>
        <a:hlink>
          <a:srgbClr val="CFF3B7"/>
        </a:hlink>
        <a:folHlink>
          <a:srgbClr val="F8E5F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8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7D4D8"/>
        </a:accent1>
        <a:accent2>
          <a:srgbClr val="EBD68B"/>
        </a:accent2>
        <a:accent3>
          <a:srgbClr val="FFFFFF"/>
        </a:accent3>
        <a:accent4>
          <a:srgbClr val="000000"/>
        </a:accent4>
        <a:accent5>
          <a:srgbClr val="FAE6E9"/>
        </a:accent5>
        <a:accent6>
          <a:srgbClr val="D5C27D"/>
        </a:accent6>
        <a:hlink>
          <a:srgbClr val="DFF8CD"/>
        </a:hlink>
        <a:folHlink>
          <a:srgbClr val="DDDDF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9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9EB5CC"/>
        </a:accent1>
        <a:accent2>
          <a:srgbClr val="8FBAE5"/>
        </a:accent2>
        <a:accent3>
          <a:srgbClr val="FFFFFF"/>
        </a:accent3>
        <a:accent4>
          <a:srgbClr val="000000"/>
        </a:accent4>
        <a:accent5>
          <a:srgbClr val="CCD7E2"/>
        </a:accent5>
        <a:accent6>
          <a:srgbClr val="81A8CF"/>
        </a:accent6>
        <a:hlink>
          <a:srgbClr val="E7EFF7"/>
        </a:hlink>
        <a:folHlink>
          <a:srgbClr val="D4DBE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0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8BB6DF"/>
        </a:accent1>
        <a:accent2>
          <a:srgbClr val="C6BEE7"/>
        </a:accent2>
        <a:accent3>
          <a:srgbClr val="FFFFFF"/>
        </a:accent3>
        <a:accent4>
          <a:srgbClr val="000000"/>
        </a:accent4>
        <a:accent5>
          <a:srgbClr val="C4D7EC"/>
        </a:accent5>
        <a:accent6>
          <a:srgbClr val="B3ACD1"/>
        </a:accent6>
        <a:hlink>
          <a:srgbClr val="DBE9F0"/>
        </a:hlink>
        <a:folHlink>
          <a:srgbClr val="E2DEF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1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B1D2E7"/>
        </a:accent1>
        <a:accent2>
          <a:srgbClr val="E7C4B2"/>
        </a:accent2>
        <a:accent3>
          <a:srgbClr val="FFFFFF"/>
        </a:accent3>
        <a:accent4>
          <a:srgbClr val="000000"/>
        </a:accent4>
        <a:accent5>
          <a:srgbClr val="D5E5F1"/>
        </a:accent5>
        <a:accent6>
          <a:srgbClr val="D1B1A1"/>
        </a:accent6>
        <a:hlink>
          <a:srgbClr val="F1EDDA"/>
        </a:hlink>
        <a:folHlink>
          <a:srgbClr val="DAE6F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2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CED88D"/>
        </a:accent1>
        <a:accent2>
          <a:srgbClr val="D7BB8F"/>
        </a:accent2>
        <a:accent3>
          <a:srgbClr val="FFFFFF"/>
        </a:accent3>
        <a:accent4>
          <a:srgbClr val="000000"/>
        </a:accent4>
        <a:accent5>
          <a:srgbClr val="E3E9C5"/>
        </a:accent5>
        <a:accent6>
          <a:srgbClr val="C3A981"/>
        </a:accent6>
        <a:hlink>
          <a:srgbClr val="EFDCEF"/>
        </a:hlink>
        <a:folHlink>
          <a:srgbClr val="DBE6F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</TotalTime>
  <Words>23</Words>
  <Application>Microsoft Office PowerPoint</Application>
  <PresentationFormat>On-screen Show (4:3)</PresentationFormat>
  <Paragraphs>3</Paragraphs>
  <Slides>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47" baseType="lpstr">
      <vt:lpstr>Arial</vt:lpstr>
      <vt:lpstr>ind_1052_slide</vt:lpstr>
      <vt:lpstr>1_Default Design</vt:lpstr>
      <vt:lpstr>Afghanistan 2010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Taliban strongholds 2006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Joe</dc:creator>
  <cp:lastModifiedBy>Joe</cp:lastModifiedBy>
  <cp:revision>3</cp:revision>
  <dcterms:created xsi:type="dcterms:W3CDTF">2010-07-03T02:29:41Z</dcterms:created>
  <dcterms:modified xsi:type="dcterms:W3CDTF">2010-07-03T03:10:17Z</dcterms:modified>
</cp:coreProperties>
</file>