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6" r:id="rId5"/>
    <p:sldId id="268" r:id="rId6"/>
    <p:sldId id="260" r:id="rId7"/>
    <p:sldId id="264" r:id="rId8"/>
    <p:sldId id="273" r:id="rId9"/>
    <p:sldId id="278" r:id="rId10"/>
    <p:sldId id="265" r:id="rId11"/>
    <p:sldId id="272" r:id="rId12"/>
    <p:sldId id="283" r:id="rId13"/>
    <p:sldId id="274" r:id="rId14"/>
    <p:sldId id="275" r:id="rId15"/>
    <p:sldId id="266" r:id="rId16"/>
    <p:sldId id="269" r:id="rId17"/>
    <p:sldId id="267" r:id="rId18"/>
    <p:sldId id="270" r:id="rId19"/>
    <p:sldId id="271" r:id="rId20"/>
    <p:sldId id="263" r:id="rId21"/>
    <p:sldId id="282" r:id="rId22"/>
    <p:sldId id="284" r:id="rId23"/>
    <p:sldId id="281" r:id="rId24"/>
    <p:sldId id="279" r:id="rId25"/>
    <p:sldId id="280" r:id="rId26"/>
    <p:sldId id="262" r:id="rId27"/>
    <p:sldId id="277" r:id="rId28"/>
    <p:sldId id="259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>
      <p:cViewPr varScale="1">
        <p:scale>
          <a:sx n="100" d="100"/>
          <a:sy n="100" d="100"/>
        </p:scale>
        <p:origin x="-63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112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667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26E7B3D-CF52-4785-BB3C-25919E6559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AB2E11-A7D2-483D-802D-81655BEB4E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97131-2628-4FA4-AD69-F0729B1203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8960E8-2DAB-4B0A-A4BC-AD12F25A35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422CA9-B814-4466-BDE1-8DCAAF5291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95507C-239E-4F4A-BD44-C992563CA7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E244A-3C52-4FA8-8091-D7538ACDFF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FFA0DA-ABC5-4560-91DF-35EE80476F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5D3E1F-FCEE-405E-BEA5-7007E73769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8473E4-2FF5-436B-89A2-64738FF758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9B9DB5-1579-4364-9DD9-ADF3B6E9EE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7253789-5BC1-4766-B01F-D19D92622F4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05400" y="1066800"/>
            <a:ext cx="3733800" cy="3660775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b="1" dirty="0" err="1" smtClean="0">
                <a:ln>
                  <a:solidFill>
                    <a:srgbClr val="996633"/>
                  </a:solidFill>
                </a:ln>
                <a:solidFill>
                  <a:srgbClr val="FFC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Wat</a:t>
            </a:r>
            <a:r>
              <a:rPr lang="en-US" b="1" dirty="0" smtClean="0">
                <a:ln>
                  <a:solidFill>
                    <a:srgbClr val="996633"/>
                  </a:solidFill>
                </a:ln>
                <a:solidFill>
                  <a:srgbClr val="FFC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 </a:t>
            </a:r>
            <a:r>
              <a:rPr lang="en-US" b="1" dirty="0" err="1" smtClean="0">
                <a:ln>
                  <a:solidFill>
                    <a:srgbClr val="996633"/>
                  </a:solidFill>
                </a:ln>
                <a:solidFill>
                  <a:srgbClr val="FFC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Arun</a:t>
            </a:r>
            <a:r>
              <a:rPr lang="en-US" b="1" dirty="0" smtClean="0">
                <a:ln>
                  <a:solidFill>
                    <a:srgbClr val="996633"/>
                  </a:solidFill>
                </a:ln>
                <a:solidFill>
                  <a:srgbClr val="FFC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 </a:t>
            </a:r>
            <a:r>
              <a:rPr lang="en-US" b="1" dirty="0" smtClean="0">
                <a:ln>
                  <a:solidFill>
                    <a:srgbClr val="996633"/>
                  </a:solidFill>
                </a:ln>
                <a:solidFill>
                  <a:srgbClr val="FFC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Bangkok, </a:t>
            </a:r>
            <a:r>
              <a:rPr lang="en-US" b="1" dirty="0" smtClean="0">
                <a:ln>
                  <a:solidFill>
                    <a:srgbClr val="996633"/>
                  </a:solidFill>
                </a:ln>
                <a:solidFill>
                  <a:srgbClr val="FFC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Thailand</a:t>
            </a:r>
            <a:endParaRPr lang="en-US" b="1" dirty="0">
              <a:ln>
                <a:solidFill>
                  <a:srgbClr val="996633"/>
                </a:solidFill>
              </a:ln>
              <a:solidFill>
                <a:srgbClr val="FFC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4704588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12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8645" y="0"/>
            <a:ext cx="43653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21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56565"/>
            <a:ext cx="8686800" cy="5768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50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869" y="228600"/>
            <a:ext cx="9158869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4907" y="-57703"/>
            <a:ext cx="5179093" cy="691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676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33400"/>
            <a:ext cx="8894017" cy="577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Wat</a:t>
            </a:r>
            <a:r>
              <a:rPr lang="en-US" b="1" dirty="0" smtClean="0"/>
              <a:t> </a:t>
            </a:r>
            <a:r>
              <a:rPr lang="en-US" b="1" dirty="0" err="1" smtClean="0"/>
              <a:t>Arun</a:t>
            </a: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600200"/>
            <a:ext cx="6858000" cy="4525963"/>
          </a:xfrm>
        </p:spPr>
        <p:txBody>
          <a:bodyPr/>
          <a:lstStyle/>
          <a:p>
            <a:r>
              <a:rPr lang="en-US" b="1" dirty="0" err="1" smtClean="0"/>
              <a:t>Wat</a:t>
            </a:r>
            <a:r>
              <a:rPr lang="en-US" b="1" dirty="0" smtClean="0"/>
              <a:t> </a:t>
            </a:r>
            <a:r>
              <a:rPr lang="en-US" b="1" dirty="0" err="1" smtClean="0"/>
              <a:t>Arun</a:t>
            </a:r>
            <a:r>
              <a:rPr lang="en-US" dirty="0" smtClean="0"/>
              <a:t> </a:t>
            </a:r>
            <a:r>
              <a:rPr lang="en-US" dirty="0" smtClean="0"/>
              <a:t>is </a:t>
            </a:r>
            <a:r>
              <a:rPr lang="en-US" dirty="0" smtClean="0"/>
              <a:t>a Buddhist temple (</a:t>
            </a:r>
            <a:r>
              <a:rPr lang="en-US" dirty="0" err="1" smtClean="0"/>
              <a:t>wat</a:t>
            </a:r>
            <a:r>
              <a:rPr lang="en-US" dirty="0" smtClean="0"/>
              <a:t>) in the Bangkok </a:t>
            </a:r>
            <a:r>
              <a:rPr lang="en-US" dirty="0" err="1" smtClean="0"/>
              <a:t>Yai</a:t>
            </a:r>
            <a:r>
              <a:rPr lang="en-US" dirty="0" smtClean="0"/>
              <a:t> district of Bangkok, Thailand, on the west bank of the Chao Phraya River. The full name of the temple is </a:t>
            </a:r>
            <a:r>
              <a:rPr lang="en-US" i="1" dirty="0" err="1" smtClean="0"/>
              <a:t>Wat</a:t>
            </a:r>
            <a:r>
              <a:rPr lang="en-US" i="1" dirty="0" smtClean="0"/>
              <a:t> </a:t>
            </a:r>
            <a:r>
              <a:rPr lang="en-US" i="1" dirty="0" err="1" smtClean="0"/>
              <a:t>Arunratchawararam</a:t>
            </a:r>
            <a:r>
              <a:rPr lang="en-US" i="1" dirty="0" smtClean="0"/>
              <a:t> </a:t>
            </a:r>
            <a:r>
              <a:rPr lang="en-US" i="1" dirty="0" err="1" smtClean="0"/>
              <a:t>Ratchaworamahawihan</a:t>
            </a:r>
            <a:r>
              <a:rPr lang="en-US" dirty="0" smtClean="0"/>
              <a:t> 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53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57200"/>
            <a:ext cx="8839200" cy="5922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034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0771"/>
          <a:stretch>
            <a:fillRect/>
          </a:stretch>
        </p:blipFill>
        <p:spPr bwMode="auto">
          <a:xfrm>
            <a:off x="0" y="0"/>
            <a:ext cx="9144000" cy="6836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973"/>
          <a:stretch>
            <a:fillRect/>
          </a:stretch>
        </p:blipFill>
        <p:spPr bwMode="auto">
          <a:xfrm>
            <a:off x="0" y="-20229"/>
            <a:ext cx="9144000" cy="687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10833"/>
          <a:stretch>
            <a:fillRect/>
          </a:stretch>
        </p:blipFill>
        <p:spPr bwMode="auto">
          <a:xfrm>
            <a:off x="-59774" y="0"/>
            <a:ext cx="92037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66379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595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8229600" cy="868362"/>
          </a:xfrm>
        </p:spPr>
        <p:txBody>
          <a:bodyPr/>
          <a:lstStyle/>
          <a:p>
            <a:r>
              <a:rPr lang="en-US" b="1" dirty="0" smtClean="0"/>
              <a:t>Architecture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066800"/>
            <a:ext cx="8229600" cy="5638800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sz="2800" dirty="0" smtClean="0"/>
              <a:t>The outstanding feature of </a:t>
            </a:r>
            <a:r>
              <a:rPr lang="en-US" sz="2800" b="1" dirty="0" err="1" smtClean="0"/>
              <a:t>Wat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Arun</a:t>
            </a:r>
            <a:r>
              <a:rPr lang="en-US" sz="2800" dirty="0" smtClean="0"/>
              <a:t> is its central prang (Khmer-style tower). Begun in 1809, it may have been named </a:t>
            </a:r>
            <a:r>
              <a:rPr lang="en-US" sz="2800" b="1" dirty="0" smtClean="0"/>
              <a:t>"Temple of the Dawn"</a:t>
            </a:r>
            <a:r>
              <a:rPr lang="en-US" sz="2800" dirty="0" smtClean="0"/>
              <a:t> because the first light of morning reflects off the surface of the temple with a pearly iridescence. Steep steps lead up to two terraces. The height is reported by different sources as between </a:t>
            </a:r>
            <a:r>
              <a:rPr lang="en-US" sz="2800" dirty="0" smtClean="0"/>
              <a:t>219 ft. </a:t>
            </a:r>
            <a:r>
              <a:rPr lang="en-US" sz="2800" dirty="0" smtClean="0"/>
              <a:t>and </a:t>
            </a:r>
            <a:r>
              <a:rPr lang="en-US" sz="2800" dirty="0" smtClean="0"/>
              <a:t>282 ft. </a:t>
            </a:r>
            <a:r>
              <a:rPr lang="en-US" sz="2800" dirty="0" smtClean="0"/>
              <a:t>The corners are surrounded by 4 smaller satellite prangs. The prangs are decorated by seashells and bits of porcelain which had previously been used as ballast by boats coming to Bangkok from China.</a:t>
            </a:r>
            <a:endParaRPr lang="en-US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222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1000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50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610600" cy="682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ailand flag-map">
  <a:themeElements>
    <a:clrScheme name="Default Design 3">
      <a:dk1>
        <a:srgbClr val="000000"/>
      </a:dk1>
      <a:lt1>
        <a:srgbClr val="FFE4E1"/>
      </a:lt1>
      <a:dk2>
        <a:srgbClr val="000000"/>
      </a:dk2>
      <a:lt2>
        <a:srgbClr val="919191"/>
      </a:lt2>
      <a:accent1>
        <a:srgbClr val="FBFF4D"/>
      </a:accent1>
      <a:accent2>
        <a:srgbClr val="52BFFF"/>
      </a:accent2>
      <a:accent3>
        <a:srgbClr val="FFEFEE"/>
      </a:accent3>
      <a:accent4>
        <a:srgbClr val="000000"/>
      </a:accent4>
      <a:accent5>
        <a:srgbClr val="FDFFB2"/>
      </a:accent5>
      <a:accent6>
        <a:srgbClr val="49ADE7"/>
      </a:accent6>
      <a:hlink>
        <a:srgbClr val="D52D1F"/>
      </a:hlink>
      <a:folHlink>
        <a:srgbClr val="0E803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E4E1"/>
        </a:lt1>
        <a:dk2>
          <a:srgbClr val="000000"/>
        </a:dk2>
        <a:lt2>
          <a:srgbClr val="919191"/>
        </a:lt2>
        <a:accent1>
          <a:srgbClr val="E7BAB5"/>
        </a:accent1>
        <a:accent2>
          <a:srgbClr val="FF8A7B"/>
        </a:accent2>
        <a:accent3>
          <a:srgbClr val="FFEFEE"/>
        </a:accent3>
        <a:accent4>
          <a:srgbClr val="000000"/>
        </a:accent4>
        <a:accent5>
          <a:srgbClr val="F1D9D7"/>
        </a:accent5>
        <a:accent6>
          <a:srgbClr val="E77D6F"/>
        </a:accent6>
        <a:hlink>
          <a:srgbClr val="CE1400"/>
        </a:hlink>
        <a:folHlink>
          <a:srgbClr val="6B342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E4E1"/>
        </a:lt1>
        <a:dk2>
          <a:srgbClr val="000000"/>
        </a:dk2>
        <a:lt2>
          <a:srgbClr val="919191"/>
        </a:lt2>
        <a:accent1>
          <a:srgbClr val="FF9C52"/>
        </a:accent1>
        <a:accent2>
          <a:srgbClr val="FF57AA"/>
        </a:accent2>
        <a:accent3>
          <a:srgbClr val="FFEFEE"/>
        </a:accent3>
        <a:accent4>
          <a:srgbClr val="000000"/>
        </a:accent4>
        <a:accent5>
          <a:srgbClr val="FFCBB3"/>
        </a:accent5>
        <a:accent6>
          <a:srgbClr val="E74E9A"/>
        </a:accent6>
        <a:hlink>
          <a:srgbClr val="C71300"/>
        </a:hlink>
        <a:folHlink>
          <a:srgbClr val="C7006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E4E1"/>
        </a:lt1>
        <a:dk2>
          <a:srgbClr val="000000"/>
        </a:dk2>
        <a:lt2>
          <a:srgbClr val="919191"/>
        </a:lt2>
        <a:accent1>
          <a:srgbClr val="FBFF4D"/>
        </a:accent1>
        <a:accent2>
          <a:srgbClr val="52BFFF"/>
        </a:accent2>
        <a:accent3>
          <a:srgbClr val="FFEFEE"/>
        </a:accent3>
        <a:accent4>
          <a:srgbClr val="000000"/>
        </a:accent4>
        <a:accent5>
          <a:srgbClr val="FDFFB2"/>
        </a:accent5>
        <a:accent6>
          <a:srgbClr val="49ADE7"/>
        </a:accent6>
        <a:hlink>
          <a:srgbClr val="D52D1F"/>
        </a:hlink>
        <a:folHlink>
          <a:srgbClr val="0E80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E4E1"/>
        </a:lt1>
        <a:dk2>
          <a:srgbClr val="000000"/>
        </a:dk2>
        <a:lt2>
          <a:srgbClr val="919191"/>
        </a:lt2>
        <a:accent1>
          <a:srgbClr val="2DFF5E"/>
        </a:accent1>
        <a:accent2>
          <a:srgbClr val="FFDD2D"/>
        </a:accent2>
        <a:accent3>
          <a:srgbClr val="FFEFEE"/>
        </a:accent3>
        <a:accent4>
          <a:srgbClr val="000000"/>
        </a:accent4>
        <a:accent5>
          <a:srgbClr val="ADFFB6"/>
        </a:accent5>
        <a:accent6>
          <a:srgbClr val="E7C828"/>
        </a:accent6>
        <a:hlink>
          <a:srgbClr val="4513FF"/>
        </a:hlink>
        <a:folHlink>
          <a:srgbClr val="DF17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7BAB5"/>
        </a:accent1>
        <a:accent2>
          <a:srgbClr val="FF8A7B"/>
        </a:accent2>
        <a:accent3>
          <a:srgbClr val="FFFFFF"/>
        </a:accent3>
        <a:accent4>
          <a:srgbClr val="000000"/>
        </a:accent4>
        <a:accent5>
          <a:srgbClr val="F1D9D7"/>
        </a:accent5>
        <a:accent6>
          <a:srgbClr val="E77D6F"/>
        </a:accent6>
        <a:hlink>
          <a:srgbClr val="CE1400"/>
        </a:hlink>
        <a:folHlink>
          <a:srgbClr val="6B342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9C52"/>
        </a:accent1>
        <a:accent2>
          <a:srgbClr val="FF57AA"/>
        </a:accent2>
        <a:accent3>
          <a:srgbClr val="FFFFFF"/>
        </a:accent3>
        <a:accent4>
          <a:srgbClr val="000000"/>
        </a:accent4>
        <a:accent5>
          <a:srgbClr val="FFCBB3"/>
        </a:accent5>
        <a:accent6>
          <a:srgbClr val="E74E9A"/>
        </a:accent6>
        <a:hlink>
          <a:srgbClr val="C71300"/>
        </a:hlink>
        <a:folHlink>
          <a:srgbClr val="C7006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BFF4D"/>
        </a:accent1>
        <a:accent2>
          <a:srgbClr val="52BFFF"/>
        </a:accent2>
        <a:accent3>
          <a:srgbClr val="FFFFFF"/>
        </a:accent3>
        <a:accent4>
          <a:srgbClr val="000000"/>
        </a:accent4>
        <a:accent5>
          <a:srgbClr val="FDFFB2"/>
        </a:accent5>
        <a:accent6>
          <a:srgbClr val="49ADE7"/>
        </a:accent6>
        <a:hlink>
          <a:srgbClr val="D52D1F"/>
        </a:hlink>
        <a:folHlink>
          <a:srgbClr val="0E80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2DFF5E"/>
        </a:accent1>
        <a:accent2>
          <a:srgbClr val="FFDD2D"/>
        </a:accent2>
        <a:accent3>
          <a:srgbClr val="FFFFFF"/>
        </a:accent3>
        <a:accent4>
          <a:srgbClr val="000000"/>
        </a:accent4>
        <a:accent5>
          <a:srgbClr val="ADFFB6"/>
        </a:accent5>
        <a:accent6>
          <a:srgbClr val="E7C828"/>
        </a:accent6>
        <a:hlink>
          <a:srgbClr val="4513FF"/>
        </a:hlink>
        <a:folHlink>
          <a:srgbClr val="DF17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thailand flag-map</Template>
  <TotalTime>424</TotalTime>
  <Words>153</Words>
  <Application>Microsoft Office PowerPoint</Application>
  <PresentationFormat>On-screen Show (4:3)</PresentationFormat>
  <Paragraphs>5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thailand flag-map</vt:lpstr>
      <vt:lpstr>Wat Arun Bangkok, Thailand</vt:lpstr>
      <vt:lpstr>Wat Arun</vt:lpstr>
      <vt:lpstr>Architecture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 Arun Bangkok, Thailand</dc:title>
  <dc:creator>Joe</dc:creator>
  <cp:lastModifiedBy>Joe</cp:lastModifiedBy>
  <cp:revision>4</cp:revision>
  <dcterms:created xsi:type="dcterms:W3CDTF">2010-07-23T11:25:57Z</dcterms:created>
  <dcterms:modified xsi:type="dcterms:W3CDTF">2010-07-23T18:30:13Z</dcterms:modified>
</cp:coreProperties>
</file>