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70" r:id="rId8"/>
    <p:sldId id="271" r:id="rId9"/>
    <p:sldId id="272" r:id="rId10"/>
    <p:sldId id="261" r:id="rId11"/>
    <p:sldId id="262" r:id="rId12"/>
    <p:sldId id="263" r:id="rId13"/>
    <p:sldId id="268" r:id="rId14"/>
    <p:sldId id="264" r:id="rId15"/>
    <p:sldId id="266" r:id="rId16"/>
    <p:sldId id="267" r:id="rId17"/>
    <p:sldId id="273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138A-24E2-4C5B-986A-354852810505}" type="datetimeFigureOut">
              <a:rPr lang="en-US" smtClean="0"/>
              <a:t>7/4/2010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7DC88-6D84-4BEF-9328-1E2363B0D6B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Venice panorama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2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195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"/>
            <a:ext cx="9144000" cy="684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b="8089"/>
          <a:stretch>
            <a:fillRect/>
          </a:stretch>
        </p:blipFill>
        <p:spPr bwMode="auto">
          <a:xfrm>
            <a:off x="0" y="0"/>
            <a:ext cx="9171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931" y="0"/>
            <a:ext cx="628213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05"/>
            <a:ext cx="9144000" cy="690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6" y="0"/>
            <a:ext cx="9111953" cy="688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7" y="0"/>
            <a:ext cx="90799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Office PowerPoint</Application>
  <PresentationFormat>On-screen Show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Venice panorama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Venice panorama</dc:title>
  <dc:creator>Joe</dc:creator>
  <cp:lastModifiedBy>Joe</cp:lastModifiedBy>
  <cp:revision>1</cp:revision>
  <dcterms:created xsi:type="dcterms:W3CDTF">2010-07-05T04:41:41Z</dcterms:created>
  <dcterms:modified xsi:type="dcterms:W3CDTF">2010-07-05T05:09:22Z</dcterms:modified>
</cp:coreProperties>
</file>