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7"/>
  </p:notesMasterIdLst>
  <p:sldIdLst>
    <p:sldId id="256" r:id="rId3"/>
    <p:sldId id="260" r:id="rId4"/>
    <p:sldId id="257" r:id="rId5"/>
    <p:sldId id="277" r:id="rId6"/>
    <p:sldId id="263" r:id="rId7"/>
    <p:sldId id="275" r:id="rId8"/>
    <p:sldId id="286" r:id="rId9"/>
    <p:sldId id="265" r:id="rId10"/>
    <p:sldId id="266" r:id="rId11"/>
    <p:sldId id="267" r:id="rId12"/>
    <p:sldId id="258" r:id="rId13"/>
    <p:sldId id="262" r:id="rId14"/>
    <p:sldId id="271" r:id="rId15"/>
    <p:sldId id="273" r:id="rId16"/>
    <p:sldId id="274" r:id="rId17"/>
    <p:sldId id="272" r:id="rId18"/>
    <p:sldId id="268" r:id="rId19"/>
    <p:sldId id="269" r:id="rId20"/>
    <p:sldId id="270" r:id="rId21"/>
    <p:sldId id="276" r:id="rId22"/>
    <p:sldId id="279" r:id="rId23"/>
    <p:sldId id="278" r:id="rId24"/>
    <p:sldId id="259" r:id="rId25"/>
    <p:sldId id="264" r:id="rId26"/>
    <p:sldId id="280" r:id="rId27"/>
    <p:sldId id="288" r:id="rId28"/>
    <p:sldId id="289" r:id="rId29"/>
    <p:sldId id="281" r:id="rId30"/>
    <p:sldId id="287" r:id="rId31"/>
    <p:sldId id="283" r:id="rId32"/>
    <p:sldId id="282" r:id="rId33"/>
    <p:sldId id="284" r:id="rId34"/>
    <p:sldId id="285" r:id="rId35"/>
    <p:sldId id="261"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65" d="100"/>
          <a:sy n="65" d="100"/>
        </p:scale>
        <p:origin x="-99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78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D7742FA-4149-4479-B3AE-8D84381A19D3}" type="slidenum">
              <a:rPr lang="en-US"/>
              <a:pPr/>
              <a:t>‹#›</a:t>
            </a:fld>
            <a:endParaRPr lang="en-US"/>
          </a:p>
        </p:txBody>
      </p:sp>
    </p:spTree>
    <p:extLst>
      <p:ext uri="{BB962C8B-B14F-4D97-AF65-F5344CB8AC3E}">
        <p14:creationId xmlns:p14="http://schemas.microsoft.com/office/powerpoint/2010/main" val="42001552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0483"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0484" name="Rectangle 4"/>
          <p:cNvSpPr>
            <a:spLocks noGrp="1" noChangeArrowheads="1"/>
          </p:cNvSpPr>
          <p:nvPr>
            <p:ph type="dt" sz="half" idx="2"/>
          </p:nvPr>
        </p:nvSpPr>
        <p:spPr/>
        <p:txBody>
          <a:bodyPr/>
          <a:lstStyle>
            <a:lvl1pPr>
              <a:defRPr/>
            </a:lvl1pPr>
          </a:lstStyle>
          <a:p>
            <a:endParaRPr lang="en-US"/>
          </a:p>
        </p:txBody>
      </p:sp>
      <p:sp>
        <p:nvSpPr>
          <p:cNvPr id="20485" name="Rectangle 5"/>
          <p:cNvSpPr>
            <a:spLocks noGrp="1" noChangeArrowheads="1"/>
          </p:cNvSpPr>
          <p:nvPr>
            <p:ph type="ftr" sz="quarter" idx="3"/>
          </p:nvPr>
        </p:nvSpPr>
        <p:spPr/>
        <p:txBody>
          <a:bodyPr/>
          <a:lstStyle>
            <a:lvl1pPr>
              <a:defRPr/>
            </a:lvl1pPr>
          </a:lstStyle>
          <a:p>
            <a:endParaRPr lang="en-US"/>
          </a:p>
        </p:txBody>
      </p:sp>
      <p:sp>
        <p:nvSpPr>
          <p:cNvPr id="20486" name="Rectangle 6"/>
          <p:cNvSpPr>
            <a:spLocks noGrp="1" noChangeArrowheads="1"/>
          </p:cNvSpPr>
          <p:nvPr>
            <p:ph type="sldNum" sz="quarter" idx="4"/>
          </p:nvPr>
        </p:nvSpPr>
        <p:spPr/>
        <p:txBody>
          <a:bodyPr/>
          <a:lstStyle>
            <a:lvl1pPr>
              <a:defRPr/>
            </a:lvl1pPr>
          </a:lstStyle>
          <a:p>
            <a:fld id="{A6CF0C3D-92C7-43DF-8196-E0C7E3ECEBE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D8B0F65-A6DF-4278-B3B9-5A30E460056B}" type="slidenum">
              <a:rPr lang="en-US"/>
              <a:pPr/>
              <a:t>‹#›</a:t>
            </a:fld>
            <a:endParaRPr lang="en-US"/>
          </a:p>
        </p:txBody>
      </p:sp>
    </p:spTree>
    <p:extLst>
      <p:ext uri="{BB962C8B-B14F-4D97-AF65-F5344CB8AC3E}">
        <p14:creationId xmlns:p14="http://schemas.microsoft.com/office/powerpoint/2010/main" val="3675992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07304C7-D1C7-4436-8DE9-76230B09D78A}" type="slidenum">
              <a:rPr lang="en-US"/>
              <a:pPr/>
              <a:t>‹#›</a:t>
            </a:fld>
            <a:endParaRPr lang="en-US"/>
          </a:p>
        </p:txBody>
      </p:sp>
    </p:spTree>
    <p:extLst>
      <p:ext uri="{BB962C8B-B14F-4D97-AF65-F5344CB8AC3E}">
        <p14:creationId xmlns:p14="http://schemas.microsoft.com/office/powerpoint/2010/main" val="3138464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765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7653" name="Rectangle 5"/>
          <p:cNvSpPr>
            <a:spLocks noGrp="1" noChangeArrowheads="1"/>
          </p:cNvSpPr>
          <p:nvPr>
            <p:ph type="dt" sz="half" idx="2"/>
          </p:nvPr>
        </p:nvSpPr>
        <p:spPr/>
        <p:txBody>
          <a:bodyPr/>
          <a:lstStyle>
            <a:lvl1pPr>
              <a:defRPr/>
            </a:lvl1pPr>
          </a:lstStyle>
          <a:p>
            <a:endParaRPr lang="en-US"/>
          </a:p>
        </p:txBody>
      </p:sp>
      <p:sp>
        <p:nvSpPr>
          <p:cNvPr id="27654" name="Rectangle 6"/>
          <p:cNvSpPr>
            <a:spLocks noGrp="1" noChangeArrowheads="1"/>
          </p:cNvSpPr>
          <p:nvPr>
            <p:ph type="ftr" sz="quarter" idx="3"/>
          </p:nvPr>
        </p:nvSpPr>
        <p:spPr/>
        <p:txBody>
          <a:bodyPr/>
          <a:lstStyle>
            <a:lvl1pPr>
              <a:defRPr/>
            </a:lvl1pPr>
          </a:lstStyle>
          <a:p>
            <a:endParaRPr lang="en-US"/>
          </a:p>
        </p:txBody>
      </p:sp>
      <p:sp>
        <p:nvSpPr>
          <p:cNvPr id="27655" name="Rectangle 7"/>
          <p:cNvSpPr>
            <a:spLocks noGrp="1" noChangeArrowheads="1"/>
          </p:cNvSpPr>
          <p:nvPr>
            <p:ph type="sldNum" sz="quarter" idx="4"/>
          </p:nvPr>
        </p:nvSpPr>
        <p:spPr/>
        <p:txBody>
          <a:bodyPr/>
          <a:lstStyle>
            <a:lvl1pPr>
              <a:defRPr/>
            </a:lvl1pPr>
          </a:lstStyle>
          <a:p>
            <a:fld id="{520FD59C-78BB-4A63-B391-79B1C6CEB15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F34573-6A3D-4BA1-8AAA-403BC17C3E13}" type="slidenum">
              <a:rPr lang="en-US"/>
              <a:pPr/>
              <a:t>‹#›</a:t>
            </a:fld>
            <a:endParaRPr lang="en-US"/>
          </a:p>
        </p:txBody>
      </p:sp>
    </p:spTree>
    <p:extLst>
      <p:ext uri="{BB962C8B-B14F-4D97-AF65-F5344CB8AC3E}">
        <p14:creationId xmlns:p14="http://schemas.microsoft.com/office/powerpoint/2010/main" val="1494752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D602BC-F437-43CD-A733-0282E4182E25}" type="slidenum">
              <a:rPr lang="en-US"/>
              <a:pPr/>
              <a:t>‹#›</a:t>
            </a:fld>
            <a:endParaRPr lang="en-US"/>
          </a:p>
        </p:txBody>
      </p:sp>
    </p:spTree>
    <p:extLst>
      <p:ext uri="{BB962C8B-B14F-4D97-AF65-F5344CB8AC3E}">
        <p14:creationId xmlns:p14="http://schemas.microsoft.com/office/powerpoint/2010/main" val="3210916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39D5D1B-8B1D-4328-B362-BAC755CBEF10}" type="slidenum">
              <a:rPr lang="en-US"/>
              <a:pPr/>
              <a:t>‹#›</a:t>
            </a:fld>
            <a:endParaRPr lang="en-US"/>
          </a:p>
        </p:txBody>
      </p:sp>
    </p:spTree>
    <p:extLst>
      <p:ext uri="{BB962C8B-B14F-4D97-AF65-F5344CB8AC3E}">
        <p14:creationId xmlns:p14="http://schemas.microsoft.com/office/powerpoint/2010/main" val="2335082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DB448D5-77DD-457D-948C-43FB787B0E5A}" type="slidenum">
              <a:rPr lang="en-US"/>
              <a:pPr/>
              <a:t>‹#›</a:t>
            </a:fld>
            <a:endParaRPr lang="en-US"/>
          </a:p>
        </p:txBody>
      </p:sp>
    </p:spTree>
    <p:extLst>
      <p:ext uri="{BB962C8B-B14F-4D97-AF65-F5344CB8AC3E}">
        <p14:creationId xmlns:p14="http://schemas.microsoft.com/office/powerpoint/2010/main" val="3950667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DC2094A-0BDF-49DD-B86F-A9A29E3F422D}" type="slidenum">
              <a:rPr lang="en-US"/>
              <a:pPr/>
              <a:t>‹#›</a:t>
            </a:fld>
            <a:endParaRPr lang="en-US"/>
          </a:p>
        </p:txBody>
      </p:sp>
    </p:spTree>
    <p:extLst>
      <p:ext uri="{BB962C8B-B14F-4D97-AF65-F5344CB8AC3E}">
        <p14:creationId xmlns:p14="http://schemas.microsoft.com/office/powerpoint/2010/main" val="4206159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12ACEE7-719E-44A5-95B4-B4ECA01B862D}" type="slidenum">
              <a:rPr lang="en-US"/>
              <a:pPr/>
              <a:t>‹#›</a:t>
            </a:fld>
            <a:endParaRPr lang="en-US"/>
          </a:p>
        </p:txBody>
      </p:sp>
    </p:spTree>
    <p:extLst>
      <p:ext uri="{BB962C8B-B14F-4D97-AF65-F5344CB8AC3E}">
        <p14:creationId xmlns:p14="http://schemas.microsoft.com/office/powerpoint/2010/main" val="4078436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139E219-29AD-478D-962E-9CFE05971CD5}" type="slidenum">
              <a:rPr lang="en-US"/>
              <a:pPr/>
              <a:t>‹#›</a:t>
            </a:fld>
            <a:endParaRPr lang="en-US"/>
          </a:p>
        </p:txBody>
      </p:sp>
    </p:spTree>
    <p:extLst>
      <p:ext uri="{BB962C8B-B14F-4D97-AF65-F5344CB8AC3E}">
        <p14:creationId xmlns:p14="http://schemas.microsoft.com/office/powerpoint/2010/main" val="327801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4207CB-D42E-47D2-A7EF-8DB596E0FBB8}" type="slidenum">
              <a:rPr lang="en-US"/>
              <a:pPr/>
              <a:t>‹#›</a:t>
            </a:fld>
            <a:endParaRPr lang="en-US"/>
          </a:p>
        </p:txBody>
      </p:sp>
    </p:spTree>
    <p:extLst>
      <p:ext uri="{BB962C8B-B14F-4D97-AF65-F5344CB8AC3E}">
        <p14:creationId xmlns:p14="http://schemas.microsoft.com/office/powerpoint/2010/main" val="2097714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41AA47A-0485-47EC-9E69-942975A29428}" type="slidenum">
              <a:rPr lang="en-US"/>
              <a:pPr/>
              <a:t>‹#›</a:t>
            </a:fld>
            <a:endParaRPr lang="en-US"/>
          </a:p>
        </p:txBody>
      </p:sp>
    </p:spTree>
    <p:extLst>
      <p:ext uri="{BB962C8B-B14F-4D97-AF65-F5344CB8AC3E}">
        <p14:creationId xmlns:p14="http://schemas.microsoft.com/office/powerpoint/2010/main" val="1979079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133D12-C25C-4110-AB45-66B8F14E9D22}" type="slidenum">
              <a:rPr lang="en-US"/>
              <a:pPr/>
              <a:t>‹#›</a:t>
            </a:fld>
            <a:endParaRPr lang="en-US"/>
          </a:p>
        </p:txBody>
      </p:sp>
    </p:spTree>
    <p:extLst>
      <p:ext uri="{BB962C8B-B14F-4D97-AF65-F5344CB8AC3E}">
        <p14:creationId xmlns:p14="http://schemas.microsoft.com/office/powerpoint/2010/main" val="54594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008E6EC-31C1-4998-98EE-43CBE96544DB}" type="slidenum">
              <a:rPr lang="en-US"/>
              <a:pPr/>
              <a:t>‹#›</a:t>
            </a:fld>
            <a:endParaRPr lang="en-US"/>
          </a:p>
        </p:txBody>
      </p:sp>
    </p:spTree>
    <p:extLst>
      <p:ext uri="{BB962C8B-B14F-4D97-AF65-F5344CB8AC3E}">
        <p14:creationId xmlns:p14="http://schemas.microsoft.com/office/powerpoint/2010/main" val="720450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C6B8603-3927-472F-969E-59468F9568B1}" type="slidenum">
              <a:rPr lang="en-US"/>
              <a:pPr/>
              <a:t>‹#›</a:t>
            </a:fld>
            <a:endParaRPr lang="en-US"/>
          </a:p>
        </p:txBody>
      </p:sp>
    </p:spTree>
    <p:extLst>
      <p:ext uri="{BB962C8B-B14F-4D97-AF65-F5344CB8AC3E}">
        <p14:creationId xmlns:p14="http://schemas.microsoft.com/office/powerpoint/2010/main" val="2089206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54AC73B-5A36-4DCB-907A-BBE16D0ECE3A}" type="slidenum">
              <a:rPr lang="en-US"/>
              <a:pPr/>
              <a:t>‹#›</a:t>
            </a:fld>
            <a:endParaRPr lang="en-US"/>
          </a:p>
        </p:txBody>
      </p:sp>
    </p:spTree>
    <p:extLst>
      <p:ext uri="{BB962C8B-B14F-4D97-AF65-F5344CB8AC3E}">
        <p14:creationId xmlns:p14="http://schemas.microsoft.com/office/powerpoint/2010/main" val="2540335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2436D26-B09E-4EB0-A710-A4FDBBBFFBAE}" type="slidenum">
              <a:rPr lang="en-US"/>
              <a:pPr/>
              <a:t>‹#›</a:t>
            </a:fld>
            <a:endParaRPr lang="en-US"/>
          </a:p>
        </p:txBody>
      </p:sp>
    </p:spTree>
    <p:extLst>
      <p:ext uri="{BB962C8B-B14F-4D97-AF65-F5344CB8AC3E}">
        <p14:creationId xmlns:p14="http://schemas.microsoft.com/office/powerpoint/2010/main" val="4060558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9EF4E29-3DE7-4039-9767-F39EFBE21E11}" type="slidenum">
              <a:rPr lang="en-US"/>
              <a:pPr/>
              <a:t>‹#›</a:t>
            </a:fld>
            <a:endParaRPr lang="en-US"/>
          </a:p>
        </p:txBody>
      </p:sp>
    </p:spTree>
    <p:extLst>
      <p:ext uri="{BB962C8B-B14F-4D97-AF65-F5344CB8AC3E}">
        <p14:creationId xmlns:p14="http://schemas.microsoft.com/office/powerpoint/2010/main" val="3863787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BF5DDDD-5419-4D99-A72D-5EF6B1F16354}" type="slidenum">
              <a:rPr lang="en-US"/>
              <a:pPr/>
              <a:t>‹#›</a:t>
            </a:fld>
            <a:endParaRPr lang="en-US"/>
          </a:p>
        </p:txBody>
      </p:sp>
    </p:spTree>
    <p:extLst>
      <p:ext uri="{BB962C8B-B14F-4D97-AF65-F5344CB8AC3E}">
        <p14:creationId xmlns:p14="http://schemas.microsoft.com/office/powerpoint/2010/main" val="1148580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315EDF1-E9CB-44DA-B354-80CBA1006FB5}" type="slidenum">
              <a:rPr lang="en-US"/>
              <a:pPr/>
              <a:t>‹#›</a:t>
            </a:fld>
            <a:endParaRPr lang="en-US"/>
          </a:p>
        </p:txBody>
      </p:sp>
    </p:spTree>
    <p:extLst>
      <p:ext uri="{BB962C8B-B14F-4D97-AF65-F5344CB8AC3E}">
        <p14:creationId xmlns:p14="http://schemas.microsoft.com/office/powerpoint/2010/main" val="2364207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4EE0B11-3369-443A-85A7-4C56B757435F}" type="slidenum">
              <a:rPr lang="en-US"/>
              <a:pPr/>
              <a:t>‹#›</a:t>
            </a:fld>
            <a:endParaRPr lang="en-US"/>
          </a:p>
        </p:txBody>
      </p:sp>
    </p:spTree>
    <p:extLst>
      <p:ext uri="{BB962C8B-B14F-4D97-AF65-F5344CB8AC3E}">
        <p14:creationId xmlns:p14="http://schemas.microsoft.com/office/powerpoint/2010/main" val="3342132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4A5C292-D109-46B6-8A74-252B3B6FAF6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7"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6628"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DED3C5A-1CE8-4515-9394-6D0CA650169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1696065" y="2130425"/>
            <a:ext cx="5806460" cy="1217459"/>
          </a:xfrm>
        </p:spPr>
        <p:txBody>
          <a:bodyPr/>
          <a:lstStyle/>
          <a:p>
            <a:pPr algn="ctr"/>
            <a:r>
              <a:rPr lang="en-US" b="1" dirty="0" smtClean="0"/>
              <a:t>Restoration of St. </a:t>
            </a:r>
            <a:r>
              <a:rPr lang="en-US" b="1" dirty="0" err="1" smtClean="0"/>
              <a:t>Alphonsus</a:t>
            </a:r>
            <a:r>
              <a:rPr lang="en-US" b="1" dirty="0" smtClean="0"/>
              <a:t> </a:t>
            </a:r>
            <a:r>
              <a:rPr lang="en-US" b="1" dirty="0" err="1" smtClean="0"/>
              <a:t>Ligouri</a:t>
            </a:r>
            <a:r>
              <a:rPr lang="en-US" b="1" dirty="0" smtClean="0"/>
              <a:t> 'Rock' Church</a:t>
            </a:r>
            <a:endParaRPr lang="en-US" b="1" dirty="0"/>
          </a:p>
        </p:txBody>
      </p:sp>
      <p:sp>
        <p:nvSpPr>
          <p:cNvPr id="52227" name="Rectangle 3"/>
          <p:cNvSpPr>
            <a:spLocks noGrp="1" noChangeArrowheads="1"/>
          </p:cNvSpPr>
          <p:nvPr>
            <p:ph type="subTitle" idx="1"/>
          </p:nvPr>
        </p:nvSpPr>
        <p:spPr/>
        <p:txBody>
          <a:bodyPr/>
          <a:lstStyle/>
          <a:p>
            <a:pPr algn="ctr"/>
            <a:r>
              <a:rPr lang="en-US" dirty="0" smtClean="0"/>
              <a:t>Major fire in 2007 and rededication 2009</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625" y="0"/>
            <a:ext cx="677074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59914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noGrp="1" noChangeArrowheads="1"/>
          </p:cNvSpPr>
          <p:nvPr>
            <p:ph type="ctrTitle"/>
          </p:nvPr>
        </p:nvSpPr>
        <p:spPr/>
        <p:txBody>
          <a:bodyPr/>
          <a:lstStyle/>
          <a:p>
            <a:endParaRPr lang="en-US"/>
          </a:p>
        </p:txBody>
      </p:sp>
      <p:sp>
        <p:nvSpPr>
          <p:cNvPr id="54277" name="Rectangle 5"/>
          <p:cNvSpPr>
            <a:spLocks noGrp="1" noChangeArrowheads="1"/>
          </p:cNvSpPr>
          <p:nvPr>
            <p:ph type="subTitle" idx="1"/>
          </p:nvPr>
        </p:nvSpPr>
        <p:spPr/>
        <p:txBody>
          <a:bodyPr/>
          <a:lstStyle/>
          <a:p>
            <a:endParaRPr lang="en-US"/>
          </a:p>
        </p:txBody>
      </p:sp>
      <p:pic>
        <p:nvPicPr>
          <p:cNvPr id="542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
            <a:ext cx="9144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208" y="0"/>
            <a:ext cx="8226425" cy="752168"/>
          </a:xfrm>
        </p:spPr>
        <p:txBody>
          <a:bodyPr/>
          <a:lstStyle/>
          <a:p>
            <a:pPr algn="ctr"/>
            <a:r>
              <a:rPr lang="en-US" dirty="0" smtClean="0"/>
              <a:t>Palm Sunday, 2009</a:t>
            </a:r>
            <a:endParaRPr lang="en-US"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413" y="1287534"/>
            <a:ext cx="7632016" cy="515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07361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06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7794" y="0"/>
            <a:ext cx="5147187" cy="686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4936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27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3032" y="1"/>
            <a:ext cx="51434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0453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37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5278"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1364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6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1733"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18879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540" y="0"/>
            <a:ext cx="50749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7695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81450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61" y="-12920"/>
            <a:ext cx="8420245" cy="687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827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710" y="1411421"/>
            <a:ext cx="8391832" cy="402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9788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596"/>
            <a:ext cx="9144000" cy="677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9045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884" y="0"/>
            <a:ext cx="5178231"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6333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40"/>
            <a:ext cx="9143999" cy="688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5053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endParaRPr lang="en-US"/>
          </a:p>
        </p:txBody>
      </p:sp>
      <p:sp>
        <p:nvSpPr>
          <p:cNvPr id="55299" name="Rectangle 3"/>
          <p:cNvSpPr>
            <a:spLocks noGrp="1" noChangeArrowheads="1"/>
          </p:cNvSpPr>
          <p:nvPr>
            <p:ph type="body" idx="1"/>
          </p:nvPr>
        </p:nvSpPr>
        <p:spPr/>
        <p:txBody>
          <a:bodyPr/>
          <a:lstStyle/>
          <a:p>
            <a:endParaRPr lang="en-US" dirty="0"/>
          </a:p>
        </p:txBody>
      </p:sp>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57840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83" y="398206"/>
            <a:ext cx="9112517" cy="6082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3356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83391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825908"/>
            <a:ext cx="9144000" cy="5222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95629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48" y="0"/>
            <a:ext cx="897990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2946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216" y="1"/>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191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z="3600" b="1" dirty="0" smtClean="0"/>
              <a:t>Recovering</a:t>
            </a:r>
            <a:endParaRPr lang="en-US" sz="3600" b="1" dirty="0"/>
          </a:p>
        </p:txBody>
      </p:sp>
      <p:sp>
        <p:nvSpPr>
          <p:cNvPr id="53251" name="Rectangle 3"/>
          <p:cNvSpPr>
            <a:spLocks noGrp="1" noChangeArrowheads="1"/>
          </p:cNvSpPr>
          <p:nvPr>
            <p:ph type="body" idx="1"/>
          </p:nvPr>
        </p:nvSpPr>
        <p:spPr/>
        <p:txBody>
          <a:bodyPr/>
          <a:lstStyle/>
          <a:p>
            <a:r>
              <a:rPr lang="en-US" sz="2800" b="1" dirty="0" smtClean="0"/>
              <a:t>Workers put the finishing touches on St. </a:t>
            </a:r>
            <a:r>
              <a:rPr lang="en-US" sz="2800" b="1" dirty="0" err="1" smtClean="0"/>
              <a:t>Alphonsus</a:t>
            </a:r>
            <a:r>
              <a:rPr lang="en-US" sz="2800" b="1" dirty="0" smtClean="0"/>
              <a:t> </a:t>
            </a:r>
            <a:r>
              <a:rPr lang="en-US" sz="2800" b="1" dirty="0" err="1" smtClean="0"/>
              <a:t>Liguori</a:t>
            </a:r>
            <a:r>
              <a:rPr lang="en-US" sz="2800" b="1" dirty="0" smtClean="0"/>
              <a:t> ‘Rock’ Church (after the next slide) on Grand Avenue in North St. Louis. The church, which was severely damaged by fire in August 2007, celebrated its reopening on Palm Sunday, April 5, 2009</a:t>
            </a:r>
            <a:endParaRPr lang="en-US" sz="28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67" y="0"/>
            <a:ext cx="872066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6179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75" y="0"/>
            <a:ext cx="884364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4018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832"/>
            <a:ext cx="9144000" cy="607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1848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5156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843" y="0"/>
            <a:ext cx="52908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434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812"/>
            <a:ext cx="9133610" cy="686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9089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57" y="0"/>
            <a:ext cx="8916936" cy="840658"/>
          </a:xfrm>
        </p:spPr>
        <p:txBody>
          <a:bodyPr/>
          <a:lstStyle/>
          <a:p>
            <a:pPr algn="ctr"/>
            <a:r>
              <a:rPr lang="en-US" b="1" dirty="0" smtClean="0"/>
              <a:t>Fire Damage 2007</a:t>
            </a:r>
            <a:endParaRPr lang="en-US" b="1" dirty="0"/>
          </a:p>
        </p:txBody>
      </p:sp>
      <p:sp>
        <p:nvSpPr>
          <p:cNvPr id="3" name="Content Placeholder 2"/>
          <p:cNvSpPr>
            <a:spLocks noGrp="1"/>
          </p:cNvSpPr>
          <p:nvPr>
            <p:ph idx="1"/>
          </p:nvPr>
        </p:nvSpPr>
        <p:spPr/>
        <p:txBody>
          <a:bodyPr/>
          <a:lstStyle/>
          <a:p>
            <a:endParaRPr lang="en-US"/>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839" y="1335059"/>
            <a:ext cx="6179573" cy="528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3333135" y="914400"/>
            <a:ext cx="943897" cy="389357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464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47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787"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5386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542" y="1"/>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2724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865" y="9738"/>
            <a:ext cx="6675761" cy="684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930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555" y="0"/>
            <a:ext cx="691088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28412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chri_0004_slide">
  <a:themeElements>
    <a:clrScheme name="Office Theme 2">
      <a:dk1>
        <a:srgbClr val="000000"/>
      </a:dk1>
      <a:lt1>
        <a:srgbClr val="FFFFFF"/>
      </a:lt1>
      <a:dk2>
        <a:srgbClr val="000033"/>
      </a:dk2>
      <a:lt2>
        <a:srgbClr val="FFFFFF"/>
      </a:lt2>
      <a:accent1>
        <a:srgbClr val="CEAAF2"/>
      </a:accent1>
      <a:accent2>
        <a:srgbClr val="79B8F2"/>
      </a:accent2>
      <a:accent3>
        <a:srgbClr val="AAAAAD"/>
      </a:accent3>
      <a:accent4>
        <a:srgbClr val="DADADA"/>
      </a:accent4>
      <a:accent5>
        <a:srgbClr val="E3D2F7"/>
      </a:accent5>
      <a:accent6>
        <a:srgbClr val="6DA6DB"/>
      </a:accent6>
      <a:hlink>
        <a:srgbClr val="BFBFFF"/>
      </a:hlink>
      <a:folHlink>
        <a:srgbClr val="EDCA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33"/>
        </a:dk2>
        <a:lt2>
          <a:srgbClr val="FFFFFF"/>
        </a:lt2>
        <a:accent1>
          <a:srgbClr val="9B9BF2"/>
        </a:accent1>
        <a:accent2>
          <a:srgbClr val="B4ACF2"/>
        </a:accent2>
        <a:accent3>
          <a:srgbClr val="AAAAAD"/>
        </a:accent3>
        <a:accent4>
          <a:srgbClr val="DADADA"/>
        </a:accent4>
        <a:accent5>
          <a:srgbClr val="CBCBF7"/>
        </a:accent5>
        <a:accent6>
          <a:srgbClr val="A39BDB"/>
        </a:accent6>
        <a:hlink>
          <a:srgbClr val="B9C2F0"/>
        </a:hlink>
        <a:folHlink>
          <a:srgbClr val="D2D2F7"/>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33"/>
        </a:dk2>
        <a:lt2>
          <a:srgbClr val="FFFFFF"/>
        </a:lt2>
        <a:accent1>
          <a:srgbClr val="CEAAF2"/>
        </a:accent1>
        <a:accent2>
          <a:srgbClr val="79B8F2"/>
        </a:accent2>
        <a:accent3>
          <a:srgbClr val="AAAAAD"/>
        </a:accent3>
        <a:accent4>
          <a:srgbClr val="DADADA"/>
        </a:accent4>
        <a:accent5>
          <a:srgbClr val="E3D2F7"/>
        </a:accent5>
        <a:accent6>
          <a:srgbClr val="6DA6DB"/>
        </a:accent6>
        <a:hlink>
          <a:srgbClr val="BFBFFF"/>
        </a:hlink>
        <a:folHlink>
          <a:srgbClr val="EDCAE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000033"/>
        </a:dk2>
        <a:lt2>
          <a:srgbClr val="FFFFFF"/>
        </a:lt2>
        <a:accent1>
          <a:srgbClr val="D9CF4C"/>
        </a:accent1>
        <a:accent2>
          <a:srgbClr val="9B9BF2"/>
        </a:accent2>
        <a:accent3>
          <a:srgbClr val="AAAAAD"/>
        </a:accent3>
        <a:accent4>
          <a:srgbClr val="DADADA"/>
        </a:accent4>
        <a:accent5>
          <a:srgbClr val="E9E4B2"/>
        </a:accent5>
        <a:accent6>
          <a:srgbClr val="8C8CDB"/>
        </a:accent6>
        <a:hlink>
          <a:srgbClr val="F2BF85"/>
        </a:hlink>
        <a:folHlink>
          <a:srgbClr val="D4E67E"/>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000033"/>
        </a:dk2>
        <a:lt2>
          <a:srgbClr val="FFFFFF"/>
        </a:lt2>
        <a:accent1>
          <a:srgbClr val="72CC5C"/>
        </a:accent1>
        <a:accent2>
          <a:srgbClr val="E6B52E"/>
        </a:accent2>
        <a:accent3>
          <a:srgbClr val="AAAAAD"/>
        </a:accent3>
        <a:accent4>
          <a:srgbClr val="DADADA"/>
        </a:accent4>
        <a:accent5>
          <a:srgbClr val="BCE2B5"/>
        </a:accent5>
        <a:accent6>
          <a:srgbClr val="D0A429"/>
        </a:accent6>
        <a:hlink>
          <a:srgbClr val="BFBFFF"/>
        </a:hlink>
        <a:folHlink>
          <a:srgbClr val="F7ADB6"/>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9B9BF2"/>
        </a:accent1>
        <a:accent2>
          <a:srgbClr val="B4ACF2"/>
        </a:accent2>
        <a:accent3>
          <a:srgbClr val="FFFFFF"/>
        </a:accent3>
        <a:accent4>
          <a:srgbClr val="000000"/>
        </a:accent4>
        <a:accent5>
          <a:srgbClr val="CBCBF7"/>
        </a:accent5>
        <a:accent6>
          <a:srgbClr val="A39BDB"/>
        </a:accent6>
        <a:hlink>
          <a:srgbClr val="B9C2F0"/>
        </a:hlink>
        <a:folHlink>
          <a:srgbClr val="D2D2F7"/>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CEAAF2"/>
        </a:accent1>
        <a:accent2>
          <a:srgbClr val="79B8F2"/>
        </a:accent2>
        <a:accent3>
          <a:srgbClr val="FFFFFF"/>
        </a:accent3>
        <a:accent4>
          <a:srgbClr val="000000"/>
        </a:accent4>
        <a:accent5>
          <a:srgbClr val="E3D2F7"/>
        </a:accent5>
        <a:accent6>
          <a:srgbClr val="6DA6DB"/>
        </a:accent6>
        <a:hlink>
          <a:srgbClr val="BFBFFF"/>
        </a:hlink>
        <a:folHlink>
          <a:srgbClr val="EDCA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D9CF4C"/>
        </a:accent1>
        <a:accent2>
          <a:srgbClr val="9B9BF2"/>
        </a:accent2>
        <a:accent3>
          <a:srgbClr val="FFFFFF"/>
        </a:accent3>
        <a:accent4>
          <a:srgbClr val="000000"/>
        </a:accent4>
        <a:accent5>
          <a:srgbClr val="E9E4B2"/>
        </a:accent5>
        <a:accent6>
          <a:srgbClr val="8C8CDB"/>
        </a:accent6>
        <a:hlink>
          <a:srgbClr val="F2BF85"/>
        </a:hlink>
        <a:folHlink>
          <a:srgbClr val="D4E67E"/>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72CC5C"/>
        </a:accent1>
        <a:accent2>
          <a:srgbClr val="E6B52E"/>
        </a:accent2>
        <a:accent3>
          <a:srgbClr val="FFFFFF"/>
        </a:accent3>
        <a:accent4>
          <a:srgbClr val="000000"/>
        </a:accent4>
        <a:accent5>
          <a:srgbClr val="BCE2B5"/>
        </a:accent5>
        <a:accent6>
          <a:srgbClr val="D0A429"/>
        </a:accent6>
        <a:hlink>
          <a:srgbClr val="BFBFFF"/>
        </a:hlink>
        <a:folHlink>
          <a:srgbClr val="F7ADB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33"/>
      </a:dk2>
      <a:lt2>
        <a:srgbClr val="FFFFFF"/>
      </a:lt2>
      <a:accent1>
        <a:srgbClr val="CEAAF2"/>
      </a:accent1>
      <a:accent2>
        <a:srgbClr val="79B8F2"/>
      </a:accent2>
      <a:accent3>
        <a:srgbClr val="AAAAAD"/>
      </a:accent3>
      <a:accent4>
        <a:srgbClr val="DADADA"/>
      </a:accent4>
      <a:accent5>
        <a:srgbClr val="E3D2F7"/>
      </a:accent5>
      <a:accent6>
        <a:srgbClr val="6DA6DB"/>
      </a:accent6>
      <a:hlink>
        <a:srgbClr val="BFBFFF"/>
      </a:hlink>
      <a:folHlink>
        <a:srgbClr val="EDCAE6"/>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33"/>
        </a:dk2>
        <a:lt2>
          <a:srgbClr val="FFFFFF"/>
        </a:lt2>
        <a:accent1>
          <a:srgbClr val="9B9BF2"/>
        </a:accent1>
        <a:accent2>
          <a:srgbClr val="B4ACF2"/>
        </a:accent2>
        <a:accent3>
          <a:srgbClr val="AAAAAD"/>
        </a:accent3>
        <a:accent4>
          <a:srgbClr val="DADADA"/>
        </a:accent4>
        <a:accent5>
          <a:srgbClr val="CBCBF7"/>
        </a:accent5>
        <a:accent6>
          <a:srgbClr val="A39BDB"/>
        </a:accent6>
        <a:hlink>
          <a:srgbClr val="B9C2F0"/>
        </a:hlink>
        <a:folHlink>
          <a:srgbClr val="D2D2F7"/>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33"/>
        </a:dk2>
        <a:lt2>
          <a:srgbClr val="FFFFFF"/>
        </a:lt2>
        <a:accent1>
          <a:srgbClr val="CEAAF2"/>
        </a:accent1>
        <a:accent2>
          <a:srgbClr val="79B8F2"/>
        </a:accent2>
        <a:accent3>
          <a:srgbClr val="AAAAAD"/>
        </a:accent3>
        <a:accent4>
          <a:srgbClr val="DADADA"/>
        </a:accent4>
        <a:accent5>
          <a:srgbClr val="E3D2F7"/>
        </a:accent5>
        <a:accent6>
          <a:srgbClr val="6DA6DB"/>
        </a:accent6>
        <a:hlink>
          <a:srgbClr val="BFBFFF"/>
        </a:hlink>
        <a:folHlink>
          <a:srgbClr val="EDCAE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000033"/>
        </a:dk2>
        <a:lt2>
          <a:srgbClr val="FFFFFF"/>
        </a:lt2>
        <a:accent1>
          <a:srgbClr val="D9CF4C"/>
        </a:accent1>
        <a:accent2>
          <a:srgbClr val="9B9BF2"/>
        </a:accent2>
        <a:accent3>
          <a:srgbClr val="AAAAAD"/>
        </a:accent3>
        <a:accent4>
          <a:srgbClr val="DADADA"/>
        </a:accent4>
        <a:accent5>
          <a:srgbClr val="E9E4B2"/>
        </a:accent5>
        <a:accent6>
          <a:srgbClr val="8C8CDB"/>
        </a:accent6>
        <a:hlink>
          <a:srgbClr val="F2BF85"/>
        </a:hlink>
        <a:folHlink>
          <a:srgbClr val="D4E67E"/>
        </a:folHlink>
      </a:clrScheme>
      <a:clrMap bg1="dk2" tx1="lt1" bg2="dk1" tx2="lt2" accent1="accent1" accent2="accent2" accent3="accent3" accent4="accent4" accent5="accent5" accent6="accent6" hlink="hlink" folHlink="folHlink"/>
    </a:extraClrScheme>
    <a:extraClrScheme>
      <a:clrScheme name="1_Default Design 4">
        <a:dk1>
          <a:srgbClr val="000000"/>
        </a:dk1>
        <a:lt1>
          <a:srgbClr val="FFFFFF"/>
        </a:lt1>
        <a:dk2>
          <a:srgbClr val="000033"/>
        </a:dk2>
        <a:lt2>
          <a:srgbClr val="FFFFFF"/>
        </a:lt2>
        <a:accent1>
          <a:srgbClr val="72CC5C"/>
        </a:accent1>
        <a:accent2>
          <a:srgbClr val="E6B52E"/>
        </a:accent2>
        <a:accent3>
          <a:srgbClr val="AAAAAD"/>
        </a:accent3>
        <a:accent4>
          <a:srgbClr val="DADADA"/>
        </a:accent4>
        <a:accent5>
          <a:srgbClr val="BCE2B5"/>
        </a:accent5>
        <a:accent6>
          <a:srgbClr val="D0A429"/>
        </a:accent6>
        <a:hlink>
          <a:srgbClr val="BFBFFF"/>
        </a:hlink>
        <a:folHlink>
          <a:srgbClr val="F7ADB6"/>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9B9BF2"/>
        </a:accent1>
        <a:accent2>
          <a:srgbClr val="B4ACF2"/>
        </a:accent2>
        <a:accent3>
          <a:srgbClr val="FFFFFF"/>
        </a:accent3>
        <a:accent4>
          <a:srgbClr val="000000"/>
        </a:accent4>
        <a:accent5>
          <a:srgbClr val="CBCBF7"/>
        </a:accent5>
        <a:accent6>
          <a:srgbClr val="A39BDB"/>
        </a:accent6>
        <a:hlink>
          <a:srgbClr val="B9C2F0"/>
        </a:hlink>
        <a:folHlink>
          <a:srgbClr val="D2D2F7"/>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CEAAF2"/>
        </a:accent1>
        <a:accent2>
          <a:srgbClr val="79B8F2"/>
        </a:accent2>
        <a:accent3>
          <a:srgbClr val="FFFFFF"/>
        </a:accent3>
        <a:accent4>
          <a:srgbClr val="000000"/>
        </a:accent4>
        <a:accent5>
          <a:srgbClr val="E3D2F7"/>
        </a:accent5>
        <a:accent6>
          <a:srgbClr val="6DA6DB"/>
        </a:accent6>
        <a:hlink>
          <a:srgbClr val="BFBFFF"/>
        </a:hlink>
        <a:folHlink>
          <a:srgbClr val="EDCAE6"/>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D9CF4C"/>
        </a:accent1>
        <a:accent2>
          <a:srgbClr val="9B9BF2"/>
        </a:accent2>
        <a:accent3>
          <a:srgbClr val="FFFFFF"/>
        </a:accent3>
        <a:accent4>
          <a:srgbClr val="000000"/>
        </a:accent4>
        <a:accent5>
          <a:srgbClr val="E9E4B2"/>
        </a:accent5>
        <a:accent6>
          <a:srgbClr val="8C8CDB"/>
        </a:accent6>
        <a:hlink>
          <a:srgbClr val="F2BF85"/>
        </a:hlink>
        <a:folHlink>
          <a:srgbClr val="D4E67E"/>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72CC5C"/>
        </a:accent1>
        <a:accent2>
          <a:srgbClr val="E6B52E"/>
        </a:accent2>
        <a:accent3>
          <a:srgbClr val="FFFFFF"/>
        </a:accent3>
        <a:accent4>
          <a:srgbClr val="000000"/>
        </a:accent4>
        <a:accent5>
          <a:srgbClr val="BCE2B5"/>
        </a:accent5>
        <a:accent6>
          <a:srgbClr val="D0A429"/>
        </a:accent6>
        <a:hlink>
          <a:srgbClr val="BFBFFF"/>
        </a:hlink>
        <a:folHlink>
          <a:srgbClr val="F7ADB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TotalTime>
  <Words>77</Words>
  <Application>Microsoft Office PowerPoint</Application>
  <PresentationFormat>On-screen Show (4:3)</PresentationFormat>
  <Paragraphs>6</Paragraphs>
  <Slides>34</Slides>
  <Notes>0</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chri_0004_slide</vt:lpstr>
      <vt:lpstr>1_Default Design</vt:lpstr>
      <vt:lpstr>Restoration of St. Alphonsus Ligouri 'Rock' Church</vt:lpstr>
      <vt:lpstr>PowerPoint Presentation</vt:lpstr>
      <vt:lpstr>Recovering</vt:lpstr>
      <vt:lpstr>PowerPoint Presentation</vt:lpstr>
      <vt:lpstr>Fire Damage 2007</vt:lpstr>
      <vt:lpstr>PowerPoint Presentation</vt:lpstr>
      <vt:lpstr>PowerPoint Presentation</vt:lpstr>
      <vt:lpstr>PowerPoint Presentation</vt:lpstr>
      <vt:lpstr>PowerPoint Presentation</vt:lpstr>
      <vt:lpstr>PowerPoint Presentation</vt:lpstr>
      <vt:lpstr>PowerPoint Presentation</vt:lpstr>
      <vt:lpstr>Palm Sunday, 2009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dc:creator>
  <cp:lastModifiedBy>Joe</cp:lastModifiedBy>
  <cp:revision>4</cp:revision>
  <dcterms:created xsi:type="dcterms:W3CDTF">2011-04-14T14:12:46Z</dcterms:created>
  <dcterms:modified xsi:type="dcterms:W3CDTF">2011-04-14T17:28:30Z</dcterms:modified>
</cp:coreProperties>
</file>