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8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5" r:id="rId46"/>
    <p:sldId id="310" r:id="rId47"/>
    <p:sldId id="304" r:id="rId48"/>
    <p:sldId id="300" r:id="rId49"/>
    <p:sldId id="301" r:id="rId50"/>
    <p:sldId id="302" r:id="rId51"/>
    <p:sldId id="303" r:id="rId52"/>
    <p:sldId id="306" r:id="rId53"/>
    <p:sldId id="307" r:id="rId54"/>
    <p:sldId id="308" r:id="rId55"/>
    <p:sldId id="309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11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94600"/>
  </p:normalViewPr>
  <p:slideViewPr>
    <p:cSldViewPr>
      <p:cViewPr varScale="1">
        <p:scale>
          <a:sx n="65" d="100"/>
          <a:sy n="65" d="100"/>
        </p:scale>
        <p:origin x="-7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7CC69B-F62F-4BB8-A771-9293A7B26B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99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7D5ACF9-30F3-48DF-91E2-CA95C904FD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4AC36-A920-4AC1-9D9C-C0D1BC30D2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B82E9-92BD-497D-9813-A0F8C2B0ED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1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B6C0272-3B7A-4D9E-A4BF-51AA4A35BF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402-4D58-4A49-8B20-31E54F7C17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6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B2524-6336-4674-9381-6C65988CEA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50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9CA2F-5C76-4016-9B43-573562BC4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68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0483B-CC69-4BEF-BADC-02F52FE390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14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EADAB-F5BF-4DED-8096-74EB4FA064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82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82CC-3275-4E25-ACD0-D605811111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4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8DFB3-DD16-4BF8-81DA-D093D657A2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8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C7258-4105-45BE-AD06-82B863AE1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4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8E439-03F8-4304-8275-934C10F3EE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3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2C8F8-62FC-4C6A-9919-7248805D2F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2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79C2B-C6AA-424E-BF51-B7E325C329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7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9C3FE-9A6E-47E6-9D6B-DE1293446A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7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38ED4-A564-420F-8926-15CC5EDF4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232F3-AE89-4559-88E5-83AF79509E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1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5D285-FED1-48CC-B9DD-DA59E05D89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4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81F46-8305-45CB-AC9B-6FD9B90349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3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5CB73-9FC3-43A8-8C80-094D6716B6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7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17CA2-1BE1-4135-B817-CC885454ED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C56815-1B78-47E0-AAC0-348C67A95A3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15F8ABE-08A5-4C61-8198-427935446F2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4" y="2130425"/>
            <a:ext cx="5756275" cy="1470025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Natural Beauty of the United Kingdom</a:t>
            </a:r>
            <a:endParaRPr lang="en-US" sz="40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4343"/>
            <a:ext cx="6545961" cy="175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84" y="-35078"/>
            <a:ext cx="9175083" cy="799536"/>
          </a:xfrm>
        </p:spPr>
        <p:txBody>
          <a:bodyPr/>
          <a:lstStyle/>
          <a:p>
            <a:r>
              <a:rPr lang="en-US" sz="2400" dirty="0"/>
              <a:t>North East (Northumberland) winner: Hadrian's Wall by Derek Bates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0" y="764458"/>
            <a:ext cx="9147689" cy="609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8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84"/>
            <a:ext cx="9137150" cy="655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7484"/>
            <a:ext cx="8226425" cy="995516"/>
          </a:xfrm>
        </p:spPr>
        <p:txBody>
          <a:bodyPr/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Scotland (Ross &amp; Cromarty) winner: Old Man of </a:t>
            </a:r>
            <a:r>
              <a:rPr lang="en-US" sz="2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Storr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by Alistair Swan from </a:t>
            </a:r>
            <a:r>
              <a:rPr lang="en-US" sz="2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Ayr</a:t>
            </a:r>
            <a:endParaRPr lang="en-US" sz="2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20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-36871"/>
            <a:ext cx="8226425" cy="803787"/>
          </a:xfrm>
        </p:spPr>
        <p:txBody>
          <a:bodyPr/>
          <a:lstStyle/>
          <a:p>
            <a:r>
              <a:rPr lang="en-US" sz="2400" dirty="0"/>
              <a:t>North West (Cheshire) winner: Cheshire Forest Hunt by David Coles of Cheshire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6916"/>
            <a:ext cx="9144001" cy="609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44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photos of the natural beauty of the UK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6"/>
            <a:ext cx="914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185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Antrim </a:t>
            </a:r>
            <a:r>
              <a:rPr lang="en-US" dirty="0" smtClean="0"/>
              <a:t>Coast, Northern Ireland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629400" cy="51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539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605215"/>
          </a:xfrm>
        </p:spPr>
        <p:txBody>
          <a:bodyPr/>
          <a:lstStyle/>
          <a:p>
            <a:r>
              <a:rPr lang="en-US" dirty="0" smtClean="0"/>
              <a:t>Dorset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15"/>
            <a:ext cx="9144000" cy="624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33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Binevenagh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555722" cy="50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490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Devon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1247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08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Lecale</a:t>
            </a:r>
            <a:r>
              <a:rPr lang="en-US" dirty="0"/>
              <a:t> Coast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46" y="1642286"/>
            <a:ext cx="6647984" cy="445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1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Malvern Hills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3679"/>
            <a:ext cx="6466027" cy="528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30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2011 Photo Competition Winners</a:t>
            </a:r>
            <a:endParaRPr lang="en-US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76" y="0"/>
            <a:ext cx="8226425" cy="1143000"/>
          </a:xfrm>
        </p:spPr>
        <p:txBody>
          <a:bodyPr/>
          <a:lstStyle/>
          <a:p>
            <a:r>
              <a:rPr lang="en-US" dirty="0" err="1"/>
              <a:t>Llyn</a:t>
            </a:r>
            <a:r>
              <a:rPr lang="en-US" dirty="0"/>
              <a:t> Peninsula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328"/>
            <a:ext cx="6654378" cy="524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81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Devon Coast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31" y="1828800"/>
            <a:ext cx="6778869" cy="46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027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Chilterns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889171" cy="45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565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Ring of </a:t>
            </a:r>
            <a:r>
              <a:rPr lang="en-US" dirty="0" err="1"/>
              <a:t>Gullion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10552"/>
            <a:ext cx="6665720" cy="46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03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of </a:t>
            </a:r>
            <a:r>
              <a:rPr lang="en-US" dirty="0" err="1"/>
              <a:t>Bowland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03439"/>
            <a:ext cx="6744077" cy="445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874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Sperrins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515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952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Arnside</a:t>
            </a:r>
            <a:r>
              <a:rPr lang="en-US" dirty="0"/>
              <a:t> and Silverdale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723617" cy="44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376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Nidderdale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532552" cy="43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602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Shropshire</a:t>
            </a:r>
            <a:r>
              <a:rPr lang="en-US" dirty="0"/>
              <a:t> Hills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95284"/>
            <a:ext cx="67437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792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Cannock</a:t>
            </a:r>
            <a:r>
              <a:rPr lang="en-US" dirty="0"/>
              <a:t> Chase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32155"/>
            <a:ext cx="6515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50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963987" cy="3763962"/>
          </a:xfrm>
        </p:spPr>
        <p:txBody>
          <a:bodyPr/>
          <a:lstStyle/>
          <a:p>
            <a:r>
              <a:rPr lang="en-US" dirty="0"/>
              <a:t>South West (Dorset) winner: Deer Bells</a:t>
            </a:r>
            <a:r>
              <a:rPr lang="en-US" dirty="0" smtClean="0"/>
              <a:t>, </a:t>
            </a:r>
            <a:r>
              <a:rPr lang="en-US" dirty="0"/>
              <a:t>Dorset by Kris </a:t>
            </a:r>
            <a:r>
              <a:rPr lang="en-US" dirty="0" err="1"/>
              <a:t>Dutson</a:t>
            </a:r>
            <a:r>
              <a:rPr lang="en-US" dirty="0"/>
              <a:t> from Dorchester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16535"/>
          <a:stretch/>
        </p:blipFill>
        <p:spPr bwMode="auto">
          <a:xfrm>
            <a:off x="4605303" y="0"/>
            <a:ext cx="45386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Strangford</a:t>
            </a:r>
            <a:r>
              <a:rPr lang="en-US" dirty="0"/>
              <a:t> Lough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4534"/>
            <a:ext cx="6180184" cy="46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49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Blackdown</a:t>
            </a:r>
            <a:r>
              <a:rPr lang="en-US" dirty="0"/>
              <a:t> Hills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90" y="-14748"/>
            <a:ext cx="4601884" cy="687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116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Isles of </a:t>
            </a:r>
            <a:r>
              <a:rPr lang="en-US" dirty="0" err="1"/>
              <a:t>Scilly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7516"/>
            <a:ext cx="6591300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85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</a:t>
            </a:r>
            <a:r>
              <a:rPr lang="en-US" dirty="0" err="1"/>
              <a:t>Pennines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66750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134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Isle of Wight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80030"/>
            <a:ext cx="6556247" cy="482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490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Tamar Valley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9610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772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Causeway Coast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882"/>
            <a:ext cx="9144000" cy="298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591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Wye Valley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086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852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Anglesey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47160"/>
            <a:ext cx="6383827" cy="47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41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6425" cy="1143000"/>
          </a:xfrm>
        </p:spPr>
        <p:txBody>
          <a:bodyPr/>
          <a:lstStyle/>
          <a:p>
            <a:r>
              <a:rPr lang="en-US" dirty="0"/>
              <a:t>North </a:t>
            </a:r>
            <a:r>
              <a:rPr lang="en-US" dirty="0" err="1"/>
              <a:t>Wessex</a:t>
            </a:r>
            <a:r>
              <a:rPr lang="en-US" dirty="0"/>
              <a:t> Downs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30867"/>
            <a:ext cx="6444066" cy="496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01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89" y="0"/>
            <a:ext cx="8226425" cy="771833"/>
          </a:xfrm>
        </p:spPr>
        <p:txBody>
          <a:bodyPr/>
          <a:lstStyle/>
          <a:p>
            <a:r>
              <a:rPr lang="en-US" sz="2400" dirty="0"/>
              <a:t>Northern Ireland (Antrim) winner: Causeway view by </a:t>
            </a:r>
            <a:r>
              <a:rPr lang="en-US" sz="2400" dirty="0" err="1"/>
              <a:t>Jurgen</a:t>
            </a:r>
            <a:r>
              <a:rPr lang="en-US" sz="2400" dirty="0"/>
              <a:t> </a:t>
            </a:r>
            <a:r>
              <a:rPr lang="en-US" sz="2400" dirty="0" err="1"/>
              <a:t>Dabeedin</a:t>
            </a:r>
            <a:r>
              <a:rPr lang="en-US" sz="2400" dirty="0"/>
              <a:t> from Potters Bar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6" y="771833"/>
            <a:ext cx="9158796" cy="60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758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2971800" cy="3916362"/>
          </a:xfrm>
        </p:spPr>
        <p:txBody>
          <a:bodyPr/>
          <a:lstStyle/>
          <a:p>
            <a:r>
              <a:rPr lang="en-US" dirty="0"/>
              <a:t>East Hampshire Downs / Sussex Downs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629" y="533400"/>
            <a:ext cx="5783505" cy="580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975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74638"/>
            <a:ext cx="2819400" cy="3687762"/>
          </a:xfrm>
        </p:spPr>
        <p:txBody>
          <a:bodyPr/>
          <a:lstStyle/>
          <a:p>
            <a:r>
              <a:rPr lang="en-US" dirty="0" err="1" smtClean="0"/>
              <a:t>Mourne</a:t>
            </a:r>
            <a:r>
              <a:rPr lang="en-US" dirty="0" smtClean="0"/>
              <a:t>, Northern Ireland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"/>
            <a:ext cx="6022323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350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Mendip</a:t>
            </a:r>
            <a:r>
              <a:rPr lang="en-US" dirty="0"/>
              <a:t> Hills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80535"/>
            <a:ext cx="67437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828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Gower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9165"/>
            <a:ext cx="6648543" cy="441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635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096"/>
            <a:ext cx="9144000" cy="375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391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108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" y="0"/>
            <a:ext cx="9143999" cy="689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03" y="541020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Gower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16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Quantock</a:t>
            </a:r>
            <a:r>
              <a:rPr lang="en-US" dirty="0"/>
              <a:t> Hills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7181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476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08"/>
            <a:ext cx="9144000" cy="603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209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4" y="0"/>
            <a:ext cx="86727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05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959" y="0"/>
            <a:ext cx="9172959" cy="629265"/>
          </a:xfrm>
        </p:spPr>
        <p:txBody>
          <a:bodyPr/>
          <a:lstStyle/>
          <a:p>
            <a:r>
              <a:rPr lang="en-US" sz="2000" dirty="0"/>
              <a:t>West Midlands (</a:t>
            </a:r>
            <a:r>
              <a:rPr lang="en-US" sz="2000" dirty="0" err="1"/>
              <a:t>Shropshire</a:t>
            </a:r>
            <a:r>
              <a:rPr lang="en-US" sz="2000" dirty="0"/>
              <a:t>) winner: Our world, our future by Brett </a:t>
            </a:r>
            <a:r>
              <a:rPr lang="en-US" sz="2000" dirty="0" err="1"/>
              <a:t>Critchley</a:t>
            </a:r>
            <a:r>
              <a:rPr lang="en-US" sz="2000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9" y="629265"/>
            <a:ext cx="9172959" cy="622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583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4811"/>
          </a:xfrm>
        </p:spPr>
        <p:txBody>
          <a:bodyPr/>
          <a:lstStyle/>
          <a:p>
            <a:r>
              <a:rPr lang="en-US" dirty="0" smtClean="0"/>
              <a:t>Wales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811"/>
            <a:ext cx="9144000" cy="610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345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899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530"/>
            <a:ext cx="9144000" cy="572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252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34" y="0"/>
            <a:ext cx="8226425" cy="787613"/>
          </a:xfrm>
        </p:spPr>
        <p:txBody>
          <a:bodyPr/>
          <a:lstStyle/>
          <a:p>
            <a:r>
              <a:rPr lang="en-US" dirty="0" smtClean="0"/>
              <a:t>Devon</a:t>
            </a:r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613"/>
            <a:ext cx="9144000" cy="60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1786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774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967"/>
            <a:ext cx="9144000" cy="498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659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983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104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2" y="0"/>
            <a:ext cx="84319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81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9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0"/>
            <a:ext cx="8226425" cy="766916"/>
          </a:xfrm>
        </p:spPr>
        <p:txBody>
          <a:bodyPr/>
          <a:lstStyle/>
          <a:p>
            <a:r>
              <a:rPr lang="en-US" sz="2400" dirty="0"/>
              <a:t>Wales (Caernarvonshire) winner: </a:t>
            </a:r>
            <a:r>
              <a:rPr lang="en-US" sz="2400" dirty="0" err="1"/>
              <a:t>Snowdon</a:t>
            </a:r>
            <a:r>
              <a:rPr lang="en-US" sz="2400" dirty="0"/>
              <a:t> sunrise by Simon </a:t>
            </a:r>
            <a:r>
              <a:rPr lang="en-US" sz="2400" dirty="0" err="1"/>
              <a:t>Kitchin</a:t>
            </a:r>
            <a:r>
              <a:rPr lang="en-US" sz="2400" dirty="0"/>
              <a:t> of </a:t>
            </a:r>
            <a:r>
              <a:rPr lang="en-US" sz="2400" dirty="0" err="1"/>
              <a:t>Flintshire</a:t>
            </a:r>
            <a:r>
              <a:rPr lang="en-US" sz="24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6916"/>
            <a:ext cx="9144001" cy="609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977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1941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4"/>
          <a:stretch/>
        </p:blipFill>
        <p:spPr bwMode="auto">
          <a:xfrm>
            <a:off x="-19665" y="381000"/>
            <a:ext cx="9144000" cy="248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7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321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383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3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7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134"/>
            <a:ext cx="4705008" cy="30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44910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35" y="285135"/>
            <a:ext cx="3067664" cy="306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0" y="3505200"/>
            <a:ext cx="41402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6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Midlands (Derbyshire) winner: Volcanic Millstone Sunset by Paul Willows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3329"/>
            <a:ext cx="9144001" cy="529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03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3" y="95864"/>
            <a:ext cx="9170973" cy="66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6172200" cy="1477962"/>
          </a:xfrm>
        </p:spPr>
        <p:txBody>
          <a:bodyPr/>
          <a:lstStyle/>
          <a:p>
            <a:r>
              <a:rPr lang="en-US" dirty="0"/>
              <a:t>South East (Sussex) winner: ewe with lamb by William Richardson from London </a:t>
            </a:r>
          </a:p>
        </p:txBody>
      </p:sp>
    </p:spTree>
    <p:extLst>
      <p:ext uri="{BB962C8B-B14F-4D97-AF65-F5344CB8AC3E}">
        <p14:creationId xmlns:p14="http://schemas.microsoft.com/office/powerpoint/2010/main" val="173712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39"/>
            <a:ext cx="9144000" cy="665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East Anglia (Norfolk) winner: Barn owl by Bill Pound </a:t>
            </a:r>
          </a:p>
        </p:txBody>
      </p:sp>
    </p:spTree>
    <p:extLst>
      <p:ext uri="{BB962C8B-B14F-4D97-AF65-F5344CB8AC3E}">
        <p14:creationId xmlns:p14="http://schemas.microsoft.com/office/powerpoint/2010/main" val="6771385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UK map">
  <a:themeElements>
    <a:clrScheme name="Office Theme 2">
      <a:dk1>
        <a:srgbClr val="000000"/>
      </a:dk1>
      <a:lt1>
        <a:srgbClr val="6699FF"/>
      </a:lt1>
      <a:dk2>
        <a:srgbClr val="000000"/>
      </a:dk2>
      <a:lt2>
        <a:srgbClr val="CCCCCC"/>
      </a:lt2>
      <a:accent1>
        <a:srgbClr val="4F3F87"/>
      </a:accent1>
      <a:accent2>
        <a:srgbClr val="285B70"/>
      </a:accent2>
      <a:accent3>
        <a:srgbClr val="B8CAFF"/>
      </a:accent3>
      <a:accent4>
        <a:srgbClr val="000000"/>
      </a:accent4>
      <a:accent5>
        <a:srgbClr val="B2AFC3"/>
      </a:accent5>
      <a:accent6>
        <a:srgbClr val="235265"/>
      </a:accent6>
      <a:hlink>
        <a:srgbClr val="204185"/>
      </a:hlink>
      <a:folHlink>
        <a:srgbClr val="495439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2462DA"/>
        </a:accent1>
        <a:accent2>
          <a:srgbClr val="0041C2"/>
        </a:accent2>
        <a:accent3>
          <a:srgbClr val="B8CAFF"/>
        </a:accent3>
        <a:accent4>
          <a:srgbClr val="000000"/>
        </a:accent4>
        <a:accent5>
          <a:srgbClr val="ACB7EA"/>
        </a:accent5>
        <a:accent6>
          <a:srgbClr val="003AB0"/>
        </a:accent6>
        <a:hlink>
          <a:srgbClr val="284785"/>
        </a:hlink>
        <a:folHlink>
          <a:srgbClr val="003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4F3F87"/>
        </a:accent1>
        <a:accent2>
          <a:srgbClr val="285B70"/>
        </a:accent2>
        <a:accent3>
          <a:srgbClr val="B8CAFF"/>
        </a:accent3>
        <a:accent4>
          <a:srgbClr val="000000"/>
        </a:accent4>
        <a:accent5>
          <a:srgbClr val="B2AFC3"/>
        </a:accent5>
        <a:accent6>
          <a:srgbClr val="235265"/>
        </a:accent6>
        <a:hlink>
          <a:srgbClr val="204185"/>
        </a:hlink>
        <a:folHlink>
          <a:srgbClr val="4954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734B2E"/>
        </a:accent1>
        <a:accent2>
          <a:srgbClr val="324463"/>
        </a:accent2>
        <a:accent3>
          <a:srgbClr val="B8CAFF"/>
        </a:accent3>
        <a:accent4>
          <a:srgbClr val="000000"/>
        </a:accent4>
        <a:accent5>
          <a:srgbClr val="BCB1AD"/>
        </a:accent5>
        <a:accent6>
          <a:srgbClr val="2C3D59"/>
        </a:accent6>
        <a:hlink>
          <a:srgbClr val="544E2A"/>
        </a:hlink>
        <a:folHlink>
          <a:srgbClr val="633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46542A"/>
        </a:accent1>
        <a:accent2>
          <a:srgbClr val="69344D"/>
        </a:accent2>
        <a:accent3>
          <a:srgbClr val="B8CAFF"/>
        </a:accent3>
        <a:accent4>
          <a:srgbClr val="000000"/>
        </a:accent4>
        <a:accent5>
          <a:srgbClr val="B0B3AC"/>
        </a:accent5>
        <a:accent6>
          <a:srgbClr val="5E2E45"/>
        </a:accent6>
        <a:hlink>
          <a:srgbClr val="304161"/>
        </a:hlink>
        <a:folHlink>
          <a:srgbClr val="614E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462DA"/>
        </a:accent1>
        <a:accent2>
          <a:srgbClr val="0041C2"/>
        </a:accent2>
        <a:accent3>
          <a:srgbClr val="FFFFFF"/>
        </a:accent3>
        <a:accent4>
          <a:srgbClr val="000000"/>
        </a:accent4>
        <a:accent5>
          <a:srgbClr val="ACB7EA"/>
        </a:accent5>
        <a:accent6>
          <a:srgbClr val="003AB0"/>
        </a:accent6>
        <a:hlink>
          <a:srgbClr val="284785"/>
        </a:hlink>
        <a:folHlink>
          <a:srgbClr val="003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F3F87"/>
        </a:accent1>
        <a:accent2>
          <a:srgbClr val="285B70"/>
        </a:accent2>
        <a:accent3>
          <a:srgbClr val="FFFFFF"/>
        </a:accent3>
        <a:accent4>
          <a:srgbClr val="000000"/>
        </a:accent4>
        <a:accent5>
          <a:srgbClr val="B2AFC3"/>
        </a:accent5>
        <a:accent6>
          <a:srgbClr val="235265"/>
        </a:accent6>
        <a:hlink>
          <a:srgbClr val="204185"/>
        </a:hlink>
        <a:folHlink>
          <a:srgbClr val="4954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4B2E"/>
        </a:accent1>
        <a:accent2>
          <a:srgbClr val="324463"/>
        </a:accent2>
        <a:accent3>
          <a:srgbClr val="FFFFFF"/>
        </a:accent3>
        <a:accent4>
          <a:srgbClr val="000000"/>
        </a:accent4>
        <a:accent5>
          <a:srgbClr val="BCB1AD"/>
        </a:accent5>
        <a:accent6>
          <a:srgbClr val="2C3D59"/>
        </a:accent6>
        <a:hlink>
          <a:srgbClr val="544E2A"/>
        </a:hlink>
        <a:folHlink>
          <a:srgbClr val="633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542A"/>
        </a:accent1>
        <a:accent2>
          <a:srgbClr val="69344D"/>
        </a:accent2>
        <a:accent3>
          <a:srgbClr val="FFFFFF"/>
        </a:accent3>
        <a:accent4>
          <a:srgbClr val="000000"/>
        </a:accent4>
        <a:accent5>
          <a:srgbClr val="B0B3AC"/>
        </a:accent5>
        <a:accent6>
          <a:srgbClr val="5E2E45"/>
        </a:accent6>
        <a:hlink>
          <a:srgbClr val="304161"/>
        </a:hlink>
        <a:folHlink>
          <a:srgbClr val="614E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6699FF"/>
      </a:lt1>
      <a:dk2>
        <a:srgbClr val="000000"/>
      </a:dk2>
      <a:lt2>
        <a:srgbClr val="CCCCCC"/>
      </a:lt2>
      <a:accent1>
        <a:srgbClr val="4F3F87"/>
      </a:accent1>
      <a:accent2>
        <a:srgbClr val="285B70"/>
      </a:accent2>
      <a:accent3>
        <a:srgbClr val="B8CAFF"/>
      </a:accent3>
      <a:accent4>
        <a:srgbClr val="000000"/>
      </a:accent4>
      <a:accent5>
        <a:srgbClr val="B2AFC3"/>
      </a:accent5>
      <a:accent6>
        <a:srgbClr val="235265"/>
      </a:accent6>
      <a:hlink>
        <a:srgbClr val="204185"/>
      </a:hlink>
      <a:folHlink>
        <a:srgbClr val="495439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2462DA"/>
        </a:accent1>
        <a:accent2>
          <a:srgbClr val="0041C2"/>
        </a:accent2>
        <a:accent3>
          <a:srgbClr val="B8CAFF"/>
        </a:accent3>
        <a:accent4>
          <a:srgbClr val="000000"/>
        </a:accent4>
        <a:accent5>
          <a:srgbClr val="ACB7EA"/>
        </a:accent5>
        <a:accent6>
          <a:srgbClr val="003AB0"/>
        </a:accent6>
        <a:hlink>
          <a:srgbClr val="284785"/>
        </a:hlink>
        <a:folHlink>
          <a:srgbClr val="003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4F3F87"/>
        </a:accent1>
        <a:accent2>
          <a:srgbClr val="285B70"/>
        </a:accent2>
        <a:accent3>
          <a:srgbClr val="B8CAFF"/>
        </a:accent3>
        <a:accent4>
          <a:srgbClr val="000000"/>
        </a:accent4>
        <a:accent5>
          <a:srgbClr val="B2AFC3"/>
        </a:accent5>
        <a:accent6>
          <a:srgbClr val="235265"/>
        </a:accent6>
        <a:hlink>
          <a:srgbClr val="204185"/>
        </a:hlink>
        <a:folHlink>
          <a:srgbClr val="4954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734B2E"/>
        </a:accent1>
        <a:accent2>
          <a:srgbClr val="324463"/>
        </a:accent2>
        <a:accent3>
          <a:srgbClr val="B8CAFF"/>
        </a:accent3>
        <a:accent4>
          <a:srgbClr val="000000"/>
        </a:accent4>
        <a:accent5>
          <a:srgbClr val="BCB1AD"/>
        </a:accent5>
        <a:accent6>
          <a:srgbClr val="2C3D59"/>
        </a:accent6>
        <a:hlink>
          <a:srgbClr val="544E2A"/>
        </a:hlink>
        <a:folHlink>
          <a:srgbClr val="633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46542A"/>
        </a:accent1>
        <a:accent2>
          <a:srgbClr val="69344D"/>
        </a:accent2>
        <a:accent3>
          <a:srgbClr val="B8CAFF"/>
        </a:accent3>
        <a:accent4>
          <a:srgbClr val="000000"/>
        </a:accent4>
        <a:accent5>
          <a:srgbClr val="B0B3AC"/>
        </a:accent5>
        <a:accent6>
          <a:srgbClr val="5E2E45"/>
        </a:accent6>
        <a:hlink>
          <a:srgbClr val="304161"/>
        </a:hlink>
        <a:folHlink>
          <a:srgbClr val="614E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462DA"/>
        </a:accent1>
        <a:accent2>
          <a:srgbClr val="0041C2"/>
        </a:accent2>
        <a:accent3>
          <a:srgbClr val="FFFFFF"/>
        </a:accent3>
        <a:accent4>
          <a:srgbClr val="000000"/>
        </a:accent4>
        <a:accent5>
          <a:srgbClr val="ACB7EA"/>
        </a:accent5>
        <a:accent6>
          <a:srgbClr val="003AB0"/>
        </a:accent6>
        <a:hlink>
          <a:srgbClr val="284785"/>
        </a:hlink>
        <a:folHlink>
          <a:srgbClr val="003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F3F87"/>
        </a:accent1>
        <a:accent2>
          <a:srgbClr val="285B70"/>
        </a:accent2>
        <a:accent3>
          <a:srgbClr val="FFFFFF"/>
        </a:accent3>
        <a:accent4>
          <a:srgbClr val="000000"/>
        </a:accent4>
        <a:accent5>
          <a:srgbClr val="B2AFC3"/>
        </a:accent5>
        <a:accent6>
          <a:srgbClr val="235265"/>
        </a:accent6>
        <a:hlink>
          <a:srgbClr val="204185"/>
        </a:hlink>
        <a:folHlink>
          <a:srgbClr val="4954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4B2E"/>
        </a:accent1>
        <a:accent2>
          <a:srgbClr val="324463"/>
        </a:accent2>
        <a:accent3>
          <a:srgbClr val="FFFFFF"/>
        </a:accent3>
        <a:accent4>
          <a:srgbClr val="000000"/>
        </a:accent4>
        <a:accent5>
          <a:srgbClr val="BCB1AD"/>
        </a:accent5>
        <a:accent6>
          <a:srgbClr val="2C3D59"/>
        </a:accent6>
        <a:hlink>
          <a:srgbClr val="544E2A"/>
        </a:hlink>
        <a:folHlink>
          <a:srgbClr val="633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542A"/>
        </a:accent1>
        <a:accent2>
          <a:srgbClr val="69344D"/>
        </a:accent2>
        <a:accent3>
          <a:srgbClr val="FFFFFF"/>
        </a:accent3>
        <a:accent4>
          <a:srgbClr val="000000"/>
        </a:accent4>
        <a:accent5>
          <a:srgbClr val="B0B3AC"/>
        </a:accent5>
        <a:accent6>
          <a:srgbClr val="5E2E45"/>
        </a:accent6>
        <a:hlink>
          <a:srgbClr val="304161"/>
        </a:hlink>
        <a:folHlink>
          <a:srgbClr val="614E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UK map</Template>
  <TotalTime>78</TotalTime>
  <Words>240</Words>
  <Application>Microsoft Office PowerPoint</Application>
  <PresentationFormat>On-screen Show (4:3)</PresentationFormat>
  <Paragraphs>47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UK map</vt:lpstr>
      <vt:lpstr>1_Default Design</vt:lpstr>
      <vt:lpstr>The Natural Beauty of the United Kingdom</vt:lpstr>
      <vt:lpstr>2011 Photo Competition Winners</vt:lpstr>
      <vt:lpstr>South West (Dorset) winner: Deer Bells, Dorset by Kris Dutson from Dorchester</vt:lpstr>
      <vt:lpstr>Northern Ireland (Antrim) winner: Causeway view by Jurgen Dabeedin from Potters Bar </vt:lpstr>
      <vt:lpstr>West Midlands (Shropshire) winner: Our world, our future by Brett Critchley </vt:lpstr>
      <vt:lpstr>Wales (Caernarvonshire) winner: Snowdon sunrise by Simon Kitchin of Flintshire </vt:lpstr>
      <vt:lpstr>East Midlands (Derbyshire) winner: Volcanic Millstone Sunset by Paul Willows </vt:lpstr>
      <vt:lpstr>South East (Sussex) winner: ewe with lamb by William Richardson from London </vt:lpstr>
      <vt:lpstr>East Anglia (Norfolk) winner: Barn owl by Bill Pound </vt:lpstr>
      <vt:lpstr>North East (Northumberland) winner: Hadrian's Wall by Derek Bates </vt:lpstr>
      <vt:lpstr>Scotland (Ross &amp; Cromarty) winner: Old Man of Storr by Alistair Swan from Ayr</vt:lpstr>
      <vt:lpstr>North West (Cheshire) winner: Cheshire Forest Hunt by David Coles of Cheshire </vt:lpstr>
      <vt:lpstr>Additional photos of the natural beauty of the UK</vt:lpstr>
      <vt:lpstr>Antrim Coast, Northern Ireland</vt:lpstr>
      <vt:lpstr>Dorset</vt:lpstr>
      <vt:lpstr>Binevenagh</vt:lpstr>
      <vt:lpstr>South Devon</vt:lpstr>
      <vt:lpstr>Lecale Coast</vt:lpstr>
      <vt:lpstr>Malvern Hills</vt:lpstr>
      <vt:lpstr>Llyn Peninsula</vt:lpstr>
      <vt:lpstr>North Devon Coast</vt:lpstr>
      <vt:lpstr>The Chilterns</vt:lpstr>
      <vt:lpstr>The Ring of Gullion</vt:lpstr>
      <vt:lpstr>Forest of Bowland</vt:lpstr>
      <vt:lpstr>The Sperrins</vt:lpstr>
      <vt:lpstr>Arnside and Silverdale</vt:lpstr>
      <vt:lpstr>Nidderdale</vt:lpstr>
      <vt:lpstr>Shropshire Hills</vt:lpstr>
      <vt:lpstr>Cannock Chase</vt:lpstr>
      <vt:lpstr>Strangford Lough</vt:lpstr>
      <vt:lpstr>Blackdown Hills</vt:lpstr>
      <vt:lpstr>Isles of Scilly</vt:lpstr>
      <vt:lpstr>North Pennines</vt:lpstr>
      <vt:lpstr>Isle of Wight</vt:lpstr>
      <vt:lpstr>Tamar Valley</vt:lpstr>
      <vt:lpstr>Causeway Coast</vt:lpstr>
      <vt:lpstr>Wye Valley</vt:lpstr>
      <vt:lpstr>Anglesey</vt:lpstr>
      <vt:lpstr>North Wessex Downs</vt:lpstr>
      <vt:lpstr>East Hampshire Downs / Sussex Downs</vt:lpstr>
      <vt:lpstr>Mourne, Northern Ireland</vt:lpstr>
      <vt:lpstr>Mendip Hills</vt:lpstr>
      <vt:lpstr>Gower</vt:lpstr>
      <vt:lpstr>PowerPoint Presentation</vt:lpstr>
      <vt:lpstr>PowerPoint Presentation</vt:lpstr>
      <vt:lpstr>Gower</vt:lpstr>
      <vt:lpstr>Quantock Hills</vt:lpstr>
      <vt:lpstr>PowerPoint Presentation</vt:lpstr>
      <vt:lpstr>PowerPoint Presentation</vt:lpstr>
      <vt:lpstr>Wales</vt:lpstr>
      <vt:lpstr>PowerPoint Presentation</vt:lpstr>
      <vt:lpstr>PowerPoint Presentation</vt:lpstr>
      <vt:lpstr>Devon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Natural Beauty of the United Kingdom</dc:title>
  <dc:creator>Joe</dc:creator>
  <cp:lastModifiedBy>Joe</cp:lastModifiedBy>
  <cp:revision>9</cp:revision>
  <dcterms:created xsi:type="dcterms:W3CDTF">2011-07-09T16:38:15Z</dcterms:created>
  <dcterms:modified xsi:type="dcterms:W3CDTF">2011-07-09T17:56:44Z</dcterms:modified>
</cp:coreProperties>
</file>