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5"/>
  </p:notesMasterIdLst>
  <p:sldIdLst>
    <p:sldId id="256" r:id="rId3"/>
    <p:sldId id="289" r:id="rId4"/>
    <p:sldId id="291" r:id="rId5"/>
    <p:sldId id="259" r:id="rId6"/>
    <p:sldId id="260" r:id="rId7"/>
    <p:sldId id="261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3" r:id="rId17"/>
    <p:sldId id="278" r:id="rId18"/>
    <p:sldId id="273" r:id="rId19"/>
    <p:sldId id="270" r:id="rId20"/>
    <p:sldId id="271" r:id="rId21"/>
    <p:sldId id="272" r:id="rId22"/>
    <p:sldId id="274" r:id="rId23"/>
    <p:sldId id="287" r:id="rId24"/>
    <p:sldId id="276" r:id="rId25"/>
    <p:sldId id="288" r:id="rId26"/>
    <p:sldId id="275" r:id="rId27"/>
    <p:sldId id="290" r:id="rId28"/>
    <p:sldId id="279" r:id="rId29"/>
    <p:sldId id="284" r:id="rId30"/>
    <p:sldId id="282" r:id="rId31"/>
    <p:sldId id="280" r:id="rId32"/>
    <p:sldId id="281" r:id="rId33"/>
    <p:sldId id="286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100" d="100"/>
          <a:sy n="100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65C049-400B-4A90-86C8-B988979743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E84C75-1CE1-40DF-9A98-E35D7D2D29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9FD2F-CC97-4662-8EF9-A7C063E5F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7AFB1-0F0E-468B-8BBB-CE7DBFE15F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D1D9DF-075E-49AF-80AA-6E20D7F0AF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77E60-A837-4DB8-9A33-7B81F483D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27C8D-4641-4986-B851-3D0BB9020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2AABC-9201-43A9-9A71-C1774103E5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899AE-6278-4C6A-AB55-95E87E5DC5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C42E9-D719-4370-900D-323D0DEA9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2543D-B7F2-40D0-B7D7-ACA0153118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16753-2D80-4CB0-AB16-A434EEC961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480FD-5340-4986-BDA0-35336E07F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B3FB-E59E-4AB5-86B5-754EE9F595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73655-2FF4-48FE-8E77-B09F4F2A53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D8915-65A7-4716-99C1-99F7933787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F6F41B-8621-46DB-90BD-C53E121D5D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B0AE-7399-4705-991D-1BB2F2DD59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AEBA2-85BA-48F1-9B9F-EFDEBBDF5F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28DEC-C91E-4B22-AEB9-13C9F8AF7E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2D633-A502-4C84-A347-CD71F97F00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803C4-0E9F-43B2-B9BC-AF406F874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5A2EF-FA70-46F0-AA95-8EA8EE699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E3EABE-B4C2-484A-9862-2F3A6D4FA4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846F7E-B093-4F9A-8868-00E660BB12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SPAIN: San </a:t>
            </a:r>
            <a:r>
              <a:rPr lang="en-US" b="1" dirty="0" err="1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Fermin</a:t>
            </a:r>
            <a:r>
              <a:rPr lang="en-US" b="1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Festival</a:t>
            </a:r>
            <a:endParaRPr lang="en-US" b="1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week of festivities!</a:t>
            </a:r>
            <a:endParaRPr lang="en-US" sz="2800" b="1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9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822"/>
          <a:stretch>
            <a:fillRect/>
          </a:stretch>
        </p:blipFill>
        <p:spPr bwMode="auto">
          <a:xfrm>
            <a:off x="0" y="0"/>
            <a:ext cx="9202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68" r="2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9"/>
          <a:stretch>
            <a:fillRect/>
          </a:stretch>
        </p:blipFill>
        <p:spPr bwMode="auto">
          <a:xfrm>
            <a:off x="0" y="0"/>
            <a:ext cx="9164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r="9337"/>
          <a:stretch>
            <a:fillRect/>
          </a:stretch>
        </p:blipFill>
        <p:spPr bwMode="auto">
          <a:xfrm>
            <a:off x="0" y="0"/>
            <a:ext cx="91768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running of the bulls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“Only” 200 to 300 people get injured each year: mostly cuts, scrapes, and bruises. They say there are few serious injuries.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9" y="180974"/>
            <a:ext cx="4619625" cy="34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21"/>
          <a:stretch>
            <a:fillRect/>
          </a:stretch>
        </p:blipFill>
        <p:spPr bwMode="auto">
          <a:xfrm>
            <a:off x="8532" y="0"/>
            <a:ext cx="91354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240" y="0"/>
            <a:ext cx="6842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172200" y="952500"/>
            <a:ext cx="781050" cy="3238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86175"/>
            <a:ext cx="31718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11" r="486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procession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religious aspect of the festival.</a:t>
            </a:r>
            <a:endParaRPr lang="en-US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 b="15686"/>
          <a:stretch>
            <a:fillRect/>
          </a:stretch>
        </p:blipFill>
        <p:spPr bwMode="auto">
          <a:xfrm>
            <a:off x="163297" y="166689"/>
            <a:ext cx="8807343" cy="382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575" y="161925"/>
            <a:ext cx="5226400" cy="654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38"/>
          <a:stretch>
            <a:fillRect/>
          </a:stretch>
        </p:blipFill>
        <p:spPr bwMode="auto">
          <a:xfrm>
            <a:off x="-67871" y="0"/>
            <a:ext cx="9242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-8362"/>
            <a:ext cx="5143500" cy="686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836"/>
          <a:stretch>
            <a:fillRect/>
          </a:stretch>
        </p:blipFill>
        <p:spPr bwMode="auto">
          <a:xfrm>
            <a:off x="0" y="0"/>
            <a:ext cx="9209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"/>
            <a:ext cx="5035136" cy="686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Parade of the giants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figures from the Pamplona's giants and big-heads parade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80" y="161926"/>
            <a:ext cx="8858832" cy="360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728" y="581025"/>
            <a:ext cx="8782457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9152700" cy="586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9" y="457199"/>
            <a:ext cx="8825091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1" y="0"/>
            <a:ext cx="4514850" cy="68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276224"/>
            <a:ext cx="440975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630237"/>
          </a:xfrm>
        </p:spPr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133476"/>
            <a:ext cx="8226425" cy="5534024"/>
          </a:xfrm>
        </p:spPr>
        <p:txBody>
          <a:bodyPr/>
          <a:lstStyle/>
          <a:p>
            <a:r>
              <a:rPr lang="en-US" dirty="0" smtClean="0"/>
              <a:t>The festival of </a:t>
            </a:r>
            <a:r>
              <a:rPr lang="en-US" b="1" dirty="0" smtClean="0"/>
              <a:t>San </a:t>
            </a:r>
            <a:r>
              <a:rPr lang="en-US" b="1" dirty="0" err="1" smtClean="0"/>
              <a:t>Fermín</a:t>
            </a:r>
            <a:r>
              <a:rPr lang="en-US" dirty="0" smtClean="0"/>
              <a:t> (or </a:t>
            </a:r>
            <a:r>
              <a:rPr lang="en-US" b="1" dirty="0" err="1" smtClean="0"/>
              <a:t>Sanfermines</a:t>
            </a:r>
            <a:r>
              <a:rPr lang="en-US" dirty="0" smtClean="0"/>
              <a:t>) in the city of Pamplona (Navarre, Spain), is a deeply rooted celebration held annually from 12:00, 6 July, when the opening of the fiesta is marked by setting off the pyrotechnic </a:t>
            </a:r>
            <a:r>
              <a:rPr lang="en-US" i="1" dirty="0" err="1" smtClean="0"/>
              <a:t>chupinazo</a:t>
            </a:r>
            <a:r>
              <a:rPr lang="en-US" dirty="0" smtClean="0"/>
              <a:t>, to midnight 14 July, with the singing of the </a:t>
            </a:r>
            <a:r>
              <a:rPr lang="en-US" i="1" dirty="0" err="1" smtClean="0"/>
              <a:t>Pobre</a:t>
            </a:r>
            <a:r>
              <a:rPr lang="en-US" i="1" dirty="0" smtClean="0"/>
              <a:t> de </a:t>
            </a:r>
            <a:r>
              <a:rPr lang="en-US" i="1" dirty="0" err="1" smtClean="0"/>
              <a:t>Mí</a:t>
            </a:r>
            <a:r>
              <a:rPr lang="en-US" dirty="0" smtClean="0"/>
              <a:t>. While its most famous event is the </a:t>
            </a:r>
            <a:r>
              <a:rPr lang="en-US" dirty="0" err="1" smtClean="0"/>
              <a:t>encierro</a:t>
            </a:r>
            <a:r>
              <a:rPr lang="en-US" dirty="0" smtClean="0"/>
              <a:t>, or the running of the bulls, the biggest day is 7 July, when thousands of people accompany a replica of the statue of Saint </a:t>
            </a:r>
            <a:r>
              <a:rPr lang="en-US" dirty="0" err="1" smtClean="0"/>
              <a:t>Fermin</a:t>
            </a:r>
            <a:r>
              <a:rPr lang="en-US" dirty="0" smtClean="0"/>
              <a:t> along the streets in the old part of Pamplona. San </a:t>
            </a:r>
            <a:r>
              <a:rPr lang="en-US" dirty="0" err="1" smtClean="0"/>
              <a:t>Fermín</a:t>
            </a:r>
            <a:r>
              <a:rPr lang="en-US" dirty="0" smtClean="0"/>
              <a:t> is accompanied by dancers and street entertainers, such as the </a:t>
            </a:r>
            <a:r>
              <a:rPr lang="en-US" dirty="0" err="1" smtClean="0"/>
              <a:t>Gigantes</a:t>
            </a:r>
            <a:r>
              <a:rPr lang="en-US" dirty="0" smtClean="0"/>
              <a:t> (giant-sized figures who represent the King and Queen of Europe, Asia, Africa, and America) and the </a:t>
            </a:r>
            <a:r>
              <a:rPr lang="en-US" dirty="0" err="1" smtClean="0"/>
              <a:t>Cabezudos</a:t>
            </a:r>
            <a:r>
              <a:rPr lang="en-US" dirty="0" smtClean="0"/>
              <a:t> (the Bigheads). The week-long celebration involves many other traditional and folkloric events.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Town Hall of Pamplona seconds before the initiation of the San </a:t>
            </a:r>
            <a:r>
              <a:rPr lang="en-US" dirty="0" err="1" smtClean="0"/>
              <a:t>Fermín</a:t>
            </a:r>
            <a:r>
              <a:rPr lang="en-US" dirty="0" smtClean="0"/>
              <a:t> festival</a:t>
            </a:r>
            <a:endParaRPr lang="en-US" dirty="0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2230" y="1600200"/>
            <a:ext cx="67931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44937" cy="2954337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Chupinazo</a:t>
            </a:r>
            <a:r>
              <a:rPr lang="en-US" dirty="0" smtClean="0"/>
              <a:t> signals the start </a:t>
            </a:r>
            <a:r>
              <a:rPr lang="en-US" dirty="0" err="1" smtClean="0"/>
              <a:t>fo</a:t>
            </a:r>
            <a:r>
              <a:rPr lang="en-US" dirty="0" smtClean="0"/>
              <a:t> the festival.</a:t>
            </a:r>
            <a:endParaRPr lang="en-US" dirty="0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0"/>
            <a:ext cx="457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39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816"/>
          <a:stretch>
            <a:fillRect/>
          </a:stretch>
        </p:blipFill>
        <p:spPr bwMode="auto">
          <a:xfrm>
            <a:off x="0" y="0"/>
            <a:ext cx="92073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010_slide">
  <a:themeElements>
    <a:clrScheme name="Office Theme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247</Words>
  <Application>Microsoft Office PowerPoint</Application>
  <PresentationFormat>On-screen Show (4:3)</PresentationFormat>
  <Paragraphs>12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ind_1010_slide</vt:lpstr>
      <vt:lpstr>1_Default Design</vt:lpstr>
      <vt:lpstr>SPAIN: San Fermin Festival</vt:lpstr>
      <vt:lpstr>Slide 2</vt:lpstr>
      <vt:lpstr>Slide 3</vt:lpstr>
      <vt:lpstr>Description</vt:lpstr>
      <vt:lpstr>Town Hall of Pamplona seconds before the initiation of the San Fermín festival</vt:lpstr>
      <vt:lpstr>The Chupinazo signals the start fo the festival.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The running of the bulls</vt:lpstr>
      <vt:lpstr>Slide 18</vt:lpstr>
      <vt:lpstr>Slide 19</vt:lpstr>
      <vt:lpstr>Slide 20</vt:lpstr>
      <vt:lpstr>The big procession</vt:lpstr>
      <vt:lpstr>Slide 22</vt:lpstr>
      <vt:lpstr>Slide 23</vt:lpstr>
      <vt:lpstr>Slide 24</vt:lpstr>
      <vt:lpstr>Slide 25</vt:lpstr>
      <vt:lpstr>Slide 26</vt:lpstr>
      <vt:lpstr>Parade of the giants</vt:lpstr>
      <vt:lpstr>Slide 28</vt:lpstr>
      <vt:lpstr>Slide 29</vt:lpstr>
      <vt:lpstr>Slide 30</vt:lpstr>
      <vt:lpstr>Slide 31</vt:lpstr>
      <vt:lpstr>Slide 32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</dc:creator>
  <cp:lastModifiedBy>Joe</cp:lastModifiedBy>
  <cp:revision>4</cp:revision>
  <dcterms:created xsi:type="dcterms:W3CDTF">2010-07-11T23:11:56Z</dcterms:created>
  <dcterms:modified xsi:type="dcterms:W3CDTF">2010-07-12T02:35:49Z</dcterms:modified>
</cp:coreProperties>
</file>