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2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8575-19BE-47E3-8D68-25989F26E151}" type="datetimeFigureOut">
              <a:rPr lang="en-US" smtClean="0"/>
              <a:t>3/3/2010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2981-4D06-4B17-B437-BF26DF05453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Kingdom of Saudi Arabia Date Market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5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Foods from dates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Ready to Eat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 &amp; Walnut Bread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156" y="1600200"/>
            <a:ext cx="34156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Chocolate-Walnut Truffles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492" y="1828800"/>
            <a:ext cx="5684308" cy="426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Date-Nut Diamonds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88264"/>
            <a:ext cx="5868288" cy="440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 Dates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00200"/>
            <a:ext cx="5257800" cy="515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Pie Crust with Dates &amp; Raisins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0030"/>
            <a:ext cx="6406092" cy="480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 Bars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1323182"/>
            <a:ext cx="3733800" cy="518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080" y="228600"/>
            <a:ext cx="920508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35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5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30</Words>
  <Application>Microsoft Office PowerPoint</Application>
  <PresentationFormat>On-screen Show (4:3)</PresentationFormat>
  <Paragraphs>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Kingdom of Saudi Arabia Date Market</vt:lpstr>
      <vt:lpstr>Fresh Dates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Foods from dates</vt:lpstr>
      <vt:lpstr>Ready to Eat</vt:lpstr>
      <vt:lpstr>Date &amp; Walnut Bread</vt:lpstr>
      <vt:lpstr>Chocolate-Walnut Truffles</vt:lpstr>
      <vt:lpstr>Date-Nut Diamonds</vt:lpstr>
      <vt:lpstr>Pie Crust with Dates &amp; Raisins</vt:lpstr>
      <vt:lpstr>Date Bars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Kingdom of Saudi Arabia Date Market</dc:title>
  <dc:creator>Joe</dc:creator>
  <cp:lastModifiedBy>Joe</cp:lastModifiedBy>
  <cp:revision>5</cp:revision>
  <dcterms:created xsi:type="dcterms:W3CDTF">2010-03-03T12:48:15Z</dcterms:created>
  <dcterms:modified xsi:type="dcterms:W3CDTF">2010-03-03T13:23:49Z</dcterms:modified>
</cp:coreProperties>
</file>