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8"/>
  </p:notesMasterIdLst>
  <p:sldIdLst>
    <p:sldId id="256" r:id="rId3"/>
    <p:sldId id="275" r:id="rId4"/>
    <p:sldId id="274" r:id="rId5"/>
    <p:sldId id="305" r:id="rId6"/>
    <p:sldId id="276" r:id="rId7"/>
    <p:sldId id="277" r:id="rId8"/>
    <p:sldId id="284" r:id="rId9"/>
    <p:sldId id="278" r:id="rId10"/>
    <p:sldId id="279" r:id="rId11"/>
    <p:sldId id="280" r:id="rId12"/>
    <p:sldId id="302" r:id="rId13"/>
    <p:sldId id="303" r:id="rId14"/>
    <p:sldId id="304" r:id="rId15"/>
    <p:sldId id="307" r:id="rId16"/>
    <p:sldId id="306" r:id="rId17"/>
    <p:sldId id="257" r:id="rId18"/>
    <p:sldId id="258" r:id="rId19"/>
    <p:sldId id="281" r:id="rId20"/>
    <p:sldId id="291" r:id="rId21"/>
    <p:sldId id="282" r:id="rId22"/>
    <p:sldId id="283" r:id="rId23"/>
    <p:sldId id="290" r:id="rId24"/>
    <p:sldId id="296" r:id="rId25"/>
    <p:sldId id="292" r:id="rId26"/>
    <p:sldId id="293" r:id="rId27"/>
    <p:sldId id="301" r:id="rId28"/>
    <p:sldId id="259" r:id="rId29"/>
    <p:sldId id="260" r:id="rId30"/>
    <p:sldId id="261" r:id="rId31"/>
    <p:sldId id="262" r:id="rId32"/>
    <p:sldId id="263" r:id="rId33"/>
    <p:sldId id="264" r:id="rId34"/>
    <p:sldId id="285" r:id="rId35"/>
    <p:sldId id="265" r:id="rId36"/>
    <p:sldId id="289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87" r:id="rId46"/>
    <p:sldId id="286" r:id="rId47"/>
    <p:sldId id="288" r:id="rId48"/>
    <p:sldId id="294" r:id="rId49"/>
    <p:sldId id="297" r:id="rId50"/>
    <p:sldId id="300" r:id="rId51"/>
    <p:sldId id="298" r:id="rId52"/>
    <p:sldId id="299" r:id="rId53"/>
    <p:sldId id="295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53" d="100"/>
          <a:sy n="53" d="100"/>
        </p:scale>
        <p:origin x="-9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Italy – Jewel of the Mediterranean  Part 4</a:t>
            </a:r>
            <a:endParaRPr lang="en-US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914400"/>
          </a:xfrm>
        </p:spPr>
        <p:txBody>
          <a:bodyPr/>
          <a:lstStyle/>
          <a:p>
            <a:r>
              <a:rPr lang="en-US" b="1" dirty="0" smtClean="0"/>
              <a:t>San Remo Music Festival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19200"/>
            <a:ext cx="8226425" cy="5486400"/>
          </a:xfrm>
        </p:spPr>
        <p:txBody>
          <a:bodyPr/>
          <a:lstStyle/>
          <a:p>
            <a:r>
              <a:rPr lang="en-US" sz="2800" b="1" dirty="0"/>
              <a:t>The Ariston Theater hosts the </a:t>
            </a:r>
            <a:r>
              <a:rPr lang="en-US" sz="2800" b="1" dirty="0" err="1"/>
              <a:t>celebre</a:t>
            </a:r>
            <a:r>
              <a:rPr lang="en-US" sz="2800" b="1" dirty="0"/>
              <a:t> annual </a:t>
            </a:r>
            <a:r>
              <a:rPr lang="en-US" sz="2800" b="1" dirty="0" err="1"/>
              <a:t>Sanremo</a:t>
            </a:r>
            <a:r>
              <a:rPr lang="en-US" sz="2800" b="1" dirty="0"/>
              <a:t> Music Festival, a very popular song contest held in the city since 1951. This festival inspired the Eurovision Song Contest, which started in 1956, and for years the </a:t>
            </a:r>
            <a:r>
              <a:rPr lang="en-US" sz="2800" b="1" dirty="0" err="1"/>
              <a:t>Sanremo</a:t>
            </a:r>
            <a:r>
              <a:rPr lang="en-US" sz="2800" b="1" dirty="0"/>
              <a:t> festival selected the Italian entry. The internationally notable song "</a:t>
            </a:r>
            <a:r>
              <a:rPr lang="en-US" sz="2800" b="1" dirty="0" err="1"/>
              <a:t>Nel</a:t>
            </a:r>
            <a:r>
              <a:rPr lang="en-US" sz="2800" b="1" dirty="0"/>
              <a:t> </a:t>
            </a:r>
            <a:r>
              <a:rPr lang="en-US" sz="2800" b="1" dirty="0" err="1"/>
              <a:t>Blu</a:t>
            </a:r>
            <a:r>
              <a:rPr lang="en-US" sz="2800" b="1" dirty="0"/>
              <a:t> </a:t>
            </a:r>
            <a:r>
              <a:rPr lang="en-US" sz="2800" b="1" dirty="0" err="1"/>
              <a:t>Dipinto</a:t>
            </a:r>
            <a:r>
              <a:rPr lang="en-US" sz="2800" b="1" dirty="0"/>
              <a:t> di </a:t>
            </a:r>
            <a:r>
              <a:rPr lang="en-US" sz="2800" b="1" dirty="0" err="1"/>
              <a:t>Blu</a:t>
            </a:r>
            <a:r>
              <a:rPr lang="en-US" sz="2800" b="1" dirty="0"/>
              <a:t>", also known as "</a:t>
            </a:r>
            <a:r>
              <a:rPr lang="en-US" sz="2800" b="1" dirty="0" err="1"/>
              <a:t>Volare</a:t>
            </a:r>
            <a:r>
              <a:rPr lang="en-US" sz="2800" b="1" dirty="0"/>
              <a:t>", was performed at this festival for the first time by </a:t>
            </a:r>
            <a:r>
              <a:rPr lang="en-US" sz="2800" b="1" dirty="0" err="1"/>
              <a:t>Domenico</a:t>
            </a:r>
            <a:r>
              <a:rPr lang="en-US" sz="2800" b="1" dirty="0"/>
              <a:t> </a:t>
            </a:r>
            <a:r>
              <a:rPr lang="en-US" sz="2800" b="1" dirty="0" err="1"/>
              <a:t>Modugno</a:t>
            </a:r>
            <a:r>
              <a:rPr lang="en-US" sz="2800" b="1" dirty="0"/>
              <a:t> in 1958. The festival is so popular amongst Italians that it is often referred to simply as "Il Festival</a:t>
            </a:r>
            <a:r>
              <a:rPr lang="en-US" sz="2800" b="1" dirty="0" smtClean="0"/>
              <a:t>".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879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78"/>
            <a:ext cx="9144000" cy="680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4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82"/>
            <a:ext cx="9215438" cy="68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3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832" y="24581"/>
            <a:ext cx="8226425" cy="723659"/>
          </a:xfrm>
        </p:spPr>
        <p:txBody>
          <a:bodyPr/>
          <a:lstStyle/>
          <a:p>
            <a:r>
              <a:rPr lang="en-US" dirty="0" err="1" smtClean="0"/>
              <a:t>Manarola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5" y="748240"/>
            <a:ext cx="9144000" cy="610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3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10"/>
            <a:ext cx="9144000" cy="6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"/>
            <a:ext cx="9144000" cy="6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2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5334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55" y="152400"/>
            <a:ext cx="8226425" cy="1143000"/>
          </a:xfrm>
        </p:spPr>
        <p:txBody>
          <a:bodyPr/>
          <a:lstStyle/>
          <a:p>
            <a:r>
              <a:rPr lang="en-US" dirty="0" smtClean="0"/>
              <a:t>Genoa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" y="1295400"/>
            <a:ext cx="915320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5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0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6425" cy="639762"/>
          </a:xfrm>
        </p:spPr>
        <p:txBody>
          <a:bodyPr/>
          <a:lstStyle/>
          <a:p>
            <a:r>
              <a:rPr lang="en-US" dirty="0" smtClean="0"/>
              <a:t>Skyline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1524000"/>
            <a:ext cx="3200401" cy="2209800"/>
          </a:xfrm>
        </p:spPr>
        <p:txBody>
          <a:bodyPr/>
          <a:lstStyle/>
          <a:p>
            <a:r>
              <a:rPr lang="en-US" dirty="0" smtClean="0"/>
              <a:t>Italian Riviera Towns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52" y="19664"/>
            <a:ext cx="4675035" cy="52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6"/>
            <a:ext cx="9147507" cy="685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40" y="2626"/>
            <a:ext cx="8226425" cy="759374"/>
          </a:xfrm>
        </p:spPr>
        <p:txBody>
          <a:bodyPr/>
          <a:lstStyle/>
          <a:p>
            <a:r>
              <a:rPr lang="en-US" dirty="0" smtClean="0"/>
              <a:t>Port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4875214" cy="762000"/>
          </a:xfrm>
          <a:solidFill>
            <a:srgbClr val="FFFFFF">
              <a:alpha val="41000"/>
            </a:srgbClr>
          </a:solidFill>
        </p:spPr>
        <p:txBody>
          <a:bodyPr/>
          <a:lstStyle/>
          <a:p>
            <a:r>
              <a:rPr lang="en-US" dirty="0" smtClean="0"/>
              <a:t>Modernized Port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97" y="0"/>
            <a:ext cx="8226425" cy="726604"/>
          </a:xfrm>
        </p:spPr>
        <p:txBody>
          <a:bodyPr/>
          <a:lstStyle/>
          <a:p>
            <a:r>
              <a:rPr lang="en-US" dirty="0" smtClean="0"/>
              <a:t>Container ship handling facility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726604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87" y="0"/>
            <a:ext cx="8226425" cy="858253"/>
          </a:xfrm>
        </p:spPr>
        <p:txBody>
          <a:bodyPr/>
          <a:lstStyle/>
          <a:p>
            <a:r>
              <a:rPr lang="en-US" dirty="0" smtClean="0"/>
              <a:t>Genoa International Boat Show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835"/>
            <a:ext cx="9144000" cy="605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4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1219200"/>
            <a:ext cx="9213271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1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27"/>
            <a:ext cx="9144000" cy="60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533400"/>
            <a:ext cx="9143999" cy="591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7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8" y="0"/>
            <a:ext cx="8849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71" y="5685503"/>
            <a:ext cx="8226425" cy="1143000"/>
          </a:xfrm>
        </p:spPr>
        <p:txBody>
          <a:bodyPr/>
          <a:lstStyle/>
          <a:p>
            <a:r>
              <a:rPr lang="en-US" dirty="0" err="1"/>
              <a:t>Genova</a:t>
            </a:r>
            <a:r>
              <a:rPr lang="en-US" dirty="0"/>
              <a:t>-The Piazza de Ferrari</a:t>
            </a:r>
          </a:p>
        </p:txBody>
      </p:sp>
    </p:spTree>
    <p:extLst>
      <p:ext uri="{BB962C8B-B14F-4D97-AF65-F5344CB8AC3E}">
        <p14:creationId xmlns:p14="http://schemas.microsoft.com/office/powerpoint/2010/main" val="4458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Piazza de Ferrari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50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3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30587" cy="3840162"/>
          </a:xfrm>
        </p:spPr>
        <p:txBody>
          <a:bodyPr/>
          <a:lstStyle/>
          <a:p>
            <a:r>
              <a:rPr lang="en-US" dirty="0"/>
              <a:t>The Cinque Terre is a rugged portion of coast on the Italian Riviera.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35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2973387" cy="3763962"/>
          </a:xfrm>
        </p:spPr>
        <p:txBody>
          <a:bodyPr/>
          <a:lstStyle/>
          <a:p>
            <a:r>
              <a:rPr lang="en-US" dirty="0"/>
              <a:t>Cathedral San Lorenzo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7374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6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9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410200"/>
            <a:ext cx="5788025" cy="11430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Chiesa a Di Negro - Genova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0"/>
            <a:ext cx="7937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457200"/>
          </a:xfrm>
        </p:spPr>
        <p:txBody>
          <a:bodyPr/>
          <a:lstStyle/>
          <a:p>
            <a:r>
              <a:rPr lang="it-IT" sz="2800" b="1" dirty="0"/>
              <a:t>Chiesa della SS. Annunziata del Vastato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54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79323"/>
            <a:ext cx="8226425" cy="688923"/>
          </a:xfrm>
        </p:spPr>
        <p:txBody>
          <a:bodyPr/>
          <a:lstStyle/>
          <a:p>
            <a:r>
              <a:rPr lang="en-US" dirty="0"/>
              <a:t>Arc of Victory</a:t>
            </a:r>
          </a:p>
        </p:txBody>
      </p:sp>
    </p:spTree>
    <p:extLst>
      <p:ext uri="{BB962C8B-B14F-4D97-AF65-F5344CB8AC3E}">
        <p14:creationId xmlns:p14="http://schemas.microsoft.com/office/powerpoint/2010/main" val="28514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32" y="0"/>
            <a:ext cx="8226425" cy="739877"/>
          </a:xfrm>
        </p:spPr>
        <p:txBody>
          <a:bodyPr/>
          <a:lstStyle/>
          <a:p>
            <a:r>
              <a:rPr lang="en-US" dirty="0" err="1"/>
              <a:t>Ducale</a:t>
            </a:r>
            <a:r>
              <a:rPr lang="en-US" dirty="0"/>
              <a:t> Palace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0" y="739877"/>
            <a:ext cx="915831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74" y="0"/>
            <a:ext cx="8226425" cy="1143000"/>
          </a:xfrm>
        </p:spPr>
        <p:txBody>
          <a:bodyPr/>
          <a:lstStyle/>
          <a:p>
            <a:r>
              <a:rPr lang="en-US" dirty="0"/>
              <a:t>The prestigious neoclassical Theatre "Carlo </a:t>
            </a:r>
            <a:r>
              <a:rPr lang="en-US" dirty="0" err="1"/>
              <a:t>Felice</a:t>
            </a:r>
            <a:r>
              <a:rPr lang="en-US" dirty="0"/>
              <a:t>"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1066800"/>
            <a:ext cx="914400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4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838200"/>
          </a:xfrm>
        </p:spPr>
        <p:txBody>
          <a:bodyPr/>
          <a:lstStyle/>
          <a:p>
            <a:r>
              <a:rPr lang="en-US" sz="2400" b="1" dirty="0" err="1">
                <a:solidFill>
                  <a:schemeClr val="bg1"/>
                </a:solidFill>
              </a:rPr>
              <a:t>Porta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Soprana</a:t>
            </a:r>
            <a:r>
              <a:rPr lang="en-US" sz="2400" b="1" dirty="0" smtClean="0">
                <a:solidFill>
                  <a:schemeClr val="bg1"/>
                </a:solidFill>
              </a:rPr>
              <a:t>: Medieval </a:t>
            </a:r>
            <a:r>
              <a:rPr lang="en-US" sz="2400" b="1" dirty="0">
                <a:solidFill>
                  <a:schemeClr val="bg1"/>
                </a:solidFill>
              </a:rPr>
              <a:t>gates of Genoa is a rare survival of the city's golden age and its best known landmark.</a:t>
            </a:r>
          </a:p>
        </p:txBody>
      </p:sp>
    </p:spTree>
    <p:extLst>
      <p:ext uri="{BB962C8B-B14F-4D97-AF65-F5344CB8AC3E}">
        <p14:creationId xmlns:p14="http://schemas.microsoft.com/office/powerpoint/2010/main" val="23628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5"/>
          </a:xfrm>
        </p:spPr>
        <p:txBody>
          <a:bodyPr/>
          <a:lstStyle/>
          <a:p>
            <a:r>
              <a:rPr lang="en-US" dirty="0"/>
              <a:t>Cinque Terre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5"/>
            <a:ext cx="9144000" cy="60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811587" cy="3382962"/>
          </a:xfrm>
        </p:spPr>
        <p:txBody>
          <a:bodyPr/>
          <a:lstStyle/>
          <a:p>
            <a:r>
              <a:rPr lang="en-US" dirty="0"/>
              <a:t>Monument to Christopher Columbus.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572000" cy="68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3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2897187" cy="3459162"/>
          </a:xfrm>
        </p:spPr>
        <p:txBody>
          <a:bodyPr/>
          <a:lstStyle/>
          <a:p>
            <a:r>
              <a:rPr lang="en-US" dirty="0"/>
              <a:t>Ancient lighthouse of </a:t>
            </a:r>
            <a:r>
              <a:rPr lang="en-US" dirty="0" err="1"/>
              <a:t>Genova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458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0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55" y="-4916"/>
            <a:ext cx="8226425" cy="789957"/>
          </a:xfrm>
        </p:spPr>
        <p:txBody>
          <a:bodyPr/>
          <a:lstStyle/>
          <a:p>
            <a:r>
              <a:rPr lang="en-US" dirty="0" smtClean="0"/>
              <a:t>Biosphere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785041"/>
            <a:ext cx="9144000" cy="607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36095"/>
          </a:xfrm>
        </p:spPr>
        <p:txBody>
          <a:bodyPr/>
          <a:lstStyle/>
          <a:p>
            <a:r>
              <a:rPr lang="en-US" dirty="0" smtClean="0"/>
              <a:t>Medieval Castle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095"/>
            <a:ext cx="9144000" cy="60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0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6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5729"/>
          </a:xfrm>
        </p:spPr>
        <p:txBody>
          <a:bodyPr/>
          <a:lstStyle/>
          <a:p>
            <a:r>
              <a:rPr lang="en-US" dirty="0" smtClean="0"/>
              <a:t>Genoa Stadium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729"/>
            <a:ext cx="9144000" cy="608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5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6425" cy="914400"/>
          </a:xfrm>
        </p:spPr>
        <p:txBody>
          <a:bodyPr/>
          <a:lstStyle/>
          <a:p>
            <a:r>
              <a:rPr lang="en-US" dirty="0" smtClean="0"/>
              <a:t>Ferrari Stadium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 smtClean="0"/>
              <a:t>Genoa World Trade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District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592495" cy="499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8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9144000" cy="598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35" y="0"/>
            <a:ext cx="8226425" cy="758952"/>
          </a:xfrm>
        </p:spPr>
        <p:txBody>
          <a:bodyPr/>
          <a:lstStyle/>
          <a:p>
            <a:r>
              <a:rPr lang="en-US" dirty="0" err="1"/>
              <a:t>Vernezza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5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9144000" cy="598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6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9144000" cy="5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1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76673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672" y="304800"/>
            <a:ext cx="3887787" cy="713454"/>
          </a:xfrm>
        </p:spPr>
        <p:txBody>
          <a:bodyPr/>
          <a:lstStyle/>
          <a:p>
            <a:pPr algn="ctr"/>
            <a:r>
              <a:rPr lang="en-US" dirty="0" smtClean="0"/>
              <a:t>Fresh Seafood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73" y="1234048"/>
            <a:ext cx="3742746" cy="561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2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Establishments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-17308"/>
            <a:ext cx="7181850" cy="687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2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04875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7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-272303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1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0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5294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4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4581"/>
            <a:ext cx="8226425" cy="690814"/>
          </a:xfrm>
        </p:spPr>
        <p:txBody>
          <a:bodyPr/>
          <a:lstStyle/>
          <a:p>
            <a:r>
              <a:rPr lang="en-US" dirty="0" err="1"/>
              <a:t>Riomaggiore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95"/>
            <a:ext cx="9144000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0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7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3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733550"/>
            <a:ext cx="90392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22"/>
            <a:ext cx="9144000" cy="642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9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200650" cy="68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5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36" y="0"/>
            <a:ext cx="927846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7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Portofino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45" y="0"/>
            <a:ext cx="8226425" cy="1048188"/>
          </a:xfrm>
        </p:spPr>
        <p:txBody>
          <a:bodyPr/>
          <a:lstStyle/>
          <a:p>
            <a:r>
              <a:rPr lang="en-US" dirty="0" smtClean="0"/>
              <a:t>San Remo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4" y="1048188"/>
            <a:ext cx="9169084" cy="577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5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30587" cy="3171568"/>
          </a:xfrm>
        </p:spPr>
        <p:txBody>
          <a:bodyPr/>
          <a:lstStyle/>
          <a:p>
            <a:r>
              <a:rPr lang="en-US" dirty="0" smtClean="0"/>
              <a:t>San Remo Music Festival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206"/>
            <a:ext cx="462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2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taly map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477</TotalTime>
  <Words>240</Words>
  <Application>Microsoft Office PowerPoint</Application>
  <PresentationFormat>On-screen Show (4:3)</PresentationFormat>
  <Paragraphs>38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italy map</vt:lpstr>
      <vt:lpstr>1_Default Design</vt:lpstr>
      <vt:lpstr>Italy – Jewel of the Mediterranean  Part 4</vt:lpstr>
      <vt:lpstr>Italian Riviera Towns</vt:lpstr>
      <vt:lpstr>The Cinque Terre is a rugged portion of coast on the Italian Riviera.</vt:lpstr>
      <vt:lpstr>Cinque Terre </vt:lpstr>
      <vt:lpstr>Vernezza</vt:lpstr>
      <vt:lpstr>Riomaggiore</vt:lpstr>
      <vt:lpstr>Portofino</vt:lpstr>
      <vt:lpstr>San Remo</vt:lpstr>
      <vt:lpstr>San Remo Music Festival</vt:lpstr>
      <vt:lpstr>San Remo Music Festival</vt:lpstr>
      <vt:lpstr>PowerPoint Presentation</vt:lpstr>
      <vt:lpstr>PowerPoint Presentation</vt:lpstr>
      <vt:lpstr>Manarola</vt:lpstr>
      <vt:lpstr>PowerPoint Presentation</vt:lpstr>
      <vt:lpstr>PowerPoint Presentation</vt:lpstr>
      <vt:lpstr>Genoa</vt:lpstr>
      <vt:lpstr>Genoa</vt:lpstr>
      <vt:lpstr>PowerPoint Presentation</vt:lpstr>
      <vt:lpstr>Skyline</vt:lpstr>
      <vt:lpstr>Port City</vt:lpstr>
      <vt:lpstr>PowerPoint Presentation</vt:lpstr>
      <vt:lpstr>Modernized Port Facilities</vt:lpstr>
      <vt:lpstr>Container ship handling facility</vt:lpstr>
      <vt:lpstr>Genoa International Boat Show</vt:lpstr>
      <vt:lpstr>PowerPoint Presentation</vt:lpstr>
      <vt:lpstr>PowerPoint Presentation</vt:lpstr>
      <vt:lpstr>PowerPoint Presentation</vt:lpstr>
      <vt:lpstr>Genova-The Piazza de Ferrari</vt:lpstr>
      <vt:lpstr>The Piazza de Ferrari</vt:lpstr>
      <vt:lpstr>PowerPoint Presentation</vt:lpstr>
      <vt:lpstr>PowerPoint Presentation</vt:lpstr>
      <vt:lpstr>Cathedral San Lorenzo</vt:lpstr>
      <vt:lpstr>PowerPoint Presentation</vt:lpstr>
      <vt:lpstr>Chiesa a Di Negro - Genova</vt:lpstr>
      <vt:lpstr>Chiesa della SS. Annunziata del Vastato</vt:lpstr>
      <vt:lpstr>Arc of Victory</vt:lpstr>
      <vt:lpstr>Ducale Palace</vt:lpstr>
      <vt:lpstr>The prestigious neoclassical Theatre "Carlo Felice"</vt:lpstr>
      <vt:lpstr>Porta Soprana: Medieval gates of Genoa is a rare survival of the city's golden age and its best known landmark.</vt:lpstr>
      <vt:lpstr>Monument to Christopher Columbus.</vt:lpstr>
      <vt:lpstr>Ancient lighthouse of Genova</vt:lpstr>
      <vt:lpstr>Biosphere </vt:lpstr>
      <vt:lpstr>Medieval Castle</vt:lpstr>
      <vt:lpstr>PowerPoint Presentation</vt:lpstr>
      <vt:lpstr>Genoa Stadium</vt:lpstr>
      <vt:lpstr>Ferrari Stadium</vt:lpstr>
      <vt:lpstr>Genoa World Trade Center</vt:lpstr>
      <vt:lpstr>Industrial District</vt:lpstr>
      <vt:lpstr>PowerPoint Presentation</vt:lpstr>
      <vt:lpstr>PowerPoint Presentation</vt:lpstr>
      <vt:lpstr>PowerPoint Presentation</vt:lpstr>
      <vt:lpstr>Fresh Seafood</vt:lpstr>
      <vt:lpstr>Commercial Establishments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Italy: Jewel of the Mediterranean  Part 3</dc:title>
  <dc:creator>Joe</dc:creator>
  <cp:lastModifiedBy>Joe</cp:lastModifiedBy>
  <cp:revision>33</cp:revision>
  <dcterms:created xsi:type="dcterms:W3CDTF">2011-03-05T21:16:53Z</dcterms:created>
  <dcterms:modified xsi:type="dcterms:W3CDTF">2011-03-10T10:38:48Z</dcterms:modified>
</cp:coreProperties>
</file>