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notesMasterIdLst>
    <p:notesMasterId r:id="rId25"/>
  </p:notesMasterIdLst>
  <p:sldIdLst>
    <p:sldId id="256" r:id="rId3"/>
    <p:sldId id="268" r:id="rId4"/>
    <p:sldId id="270" r:id="rId5"/>
    <p:sldId id="272" r:id="rId6"/>
    <p:sldId id="267" r:id="rId7"/>
    <p:sldId id="273" r:id="rId8"/>
    <p:sldId id="274" r:id="rId9"/>
    <p:sldId id="275" r:id="rId10"/>
    <p:sldId id="261" r:id="rId11"/>
    <p:sldId id="257" r:id="rId12"/>
    <p:sldId id="258" r:id="rId13"/>
    <p:sldId id="260" r:id="rId14"/>
    <p:sldId id="259" r:id="rId15"/>
    <p:sldId id="262" r:id="rId16"/>
    <p:sldId id="263" r:id="rId17"/>
    <p:sldId id="264" r:id="rId18"/>
    <p:sldId id="265" r:id="rId19"/>
    <p:sldId id="266" r:id="rId20"/>
    <p:sldId id="269" r:id="rId21"/>
    <p:sldId id="276" r:id="rId22"/>
    <p:sldId id="277" r:id="rId23"/>
    <p:sldId id="271" r:id="rId2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0"/>
    <p:restoredTop sz="91314" autoAdjust="0"/>
  </p:normalViewPr>
  <p:slideViewPr>
    <p:cSldViewPr snapToGrid="0">
      <p:cViewPr varScale="1">
        <p:scale>
          <a:sx n="53" d="100"/>
          <a:sy n="53" d="100"/>
        </p:scale>
        <p:origin x="-1422"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07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EE7FA65D-ED16-4AC7-A985-CC77416FB9FE}" type="slidenum">
              <a:rPr lang="en-US"/>
              <a:pPr/>
              <a:t>‹#›</a:t>
            </a:fld>
            <a:endParaRPr lang="en-US"/>
          </a:p>
        </p:txBody>
      </p:sp>
    </p:spTree>
    <p:extLst>
      <p:ext uri="{BB962C8B-B14F-4D97-AF65-F5344CB8AC3E}">
        <p14:creationId xmlns:p14="http://schemas.microsoft.com/office/powerpoint/2010/main" val="78368348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Arial" charset="0"/>
      </a:defRPr>
    </a:lvl1pPr>
    <a:lvl2pPr marL="457200" algn="l" rtl="0" fontAlgn="base">
      <a:spcBef>
        <a:spcPct val="30000"/>
      </a:spcBef>
      <a:spcAft>
        <a:spcPct val="0"/>
      </a:spcAft>
      <a:defRPr sz="1200" kern="1200">
        <a:solidFill>
          <a:schemeClr val="tx1"/>
        </a:solidFill>
        <a:latin typeface="Arial" charset="0"/>
        <a:ea typeface="+mn-ea"/>
        <a:cs typeface="Arial" charset="0"/>
      </a:defRPr>
    </a:lvl2pPr>
    <a:lvl3pPr marL="914400" algn="l" rtl="0" fontAlgn="base">
      <a:spcBef>
        <a:spcPct val="30000"/>
      </a:spcBef>
      <a:spcAft>
        <a:spcPct val="0"/>
      </a:spcAft>
      <a:defRPr sz="1200" kern="1200">
        <a:solidFill>
          <a:schemeClr val="tx1"/>
        </a:solidFill>
        <a:latin typeface="Arial" charset="0"/>
        <a:ea typeface="+mn-ea"/>
        <a:cs typeface="Arial" charset="0"/>
      </a:defRPr>
    </a:lvl3pPr>
    <a:lvl4pPr marL="1371600" algn="l" rtl="0" fontAlgn="base">
      <a:spcBef>
        <a:spcPct val="30000"/>
      </a:spcBef>
      <a:spcAft>
        <a:spcPct val="0"/>
      </a:spcAft>
      <a:defRPr sz="1200" kern="1200">
        <a:solidFill>
          <a:schemeClr val="tx1"/>
        </a:solidFill>
        <a:latin typeface="Arial" charset="0"/>
        <a:ea typeface="+mn-ea"/>
        <a:cs typeface="Arial" charset="0"/>
      </a:defRPr>
    </a:lvl4pPr>
    <a:lvl5pPr marL="1828800" algn="l" rtl="0" fontAlgn="base">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7FA65D-ED16-4AC7-A985-CC77416FB9FE}" type="slidenum">
              <a:rPr lang="en-US" smtClean="0"/>
              <a:pPr/>
              <a:t>9</a:t>
            </a:fld>
            <a:endParaRPr lang="en-US"/>
          </a:p>
        </p:txBody>
      </p:sp>
    </p:spTree>
    <p:extLst>
      <p:ext uri="{BB962C8B-B14F-4D97-AF65-F5344CB8AC3E}">
        <p14:creationId xmlns:p14="http://schemas.microsoft.com/office/powerpoint/2010/main" val="25067855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image" Target="../media/image2.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ctrTitle"/>
            <p:custDataLst>
              <p:tags r:id="rId1"/>
            </p:custDataLst>
          </p:nvPr>
        </p:nvSpPr>
        <p:spPr>
          <a:xfrm>
            <a:off x="2701925" y="2130425"/>
            <a:ext cx="4800600" cy="1470025"/>
          </a:xfrm>
        </p:spPr>
        <p:txBody>
          <a:bodyPr/>
          <a:lstStyle>
            <a:lvl1pPr>
              <a:buClr>
                <a:srgbClr val="FFFFFF"/>
              </a:buClr>
              <a:defRPr/>
            </a:lvl1pPr>
          </a:lstStyle>
          <a:p>
            <a:pPr lvl="0"/>
            <a:r>
              <a:rPr lang="en-US" noProof="0" smtClean="0"/>
              <a:t>Click to edit Master title style</a:t>
            </a:r>
            <a:endParaRPr lang="en-US" noProof="0" smtClean="0"/>
          </a:p>
        </p:txBody>
      </p:sp>
      <p:sp>
        <p:nvSpPr>
          <p:cNvPr id="22531" name="Rectangle 3"/>
          <p:cNvSpPr>
            <a:spLocks noGrp="1" noChangeArrowheads="1"/>
          </p:cNvSpPr>
          <p:nvPr>
            <p:ph type="subTitle" idx="1"/>
            <p:custDataLst>
              <p:tags r:id="rId2"/>
            </p:custDataLst>
          </p:nvPr>
        </p:nvSpPr>
        <p:spPr>
          <a:xfrm>
            <a:off x="2701925" y="3886200"/>
            <a:ext cx="4114800" cy="1752600"/>
          </a:xfrm>
        </p:spPr>
        <p:txBody>
          <a:bodyPr/>
          <a:lstStyle>
            <a:lvl1pPr marL="0" indent="0">
              <a:buClr>
                <a:srgbClr val="FFFFFF"/>
              </a:buClr>
              <a:buFontTx/>
              <a:buNone/>
              <a:defRPr/>
            </a:lvl1pPr>
          </a:lstStyle>
          <a:p>
            <a:pPr lvl="0"/>
            <a:r>
              <a:rPr lang="en-US" noProof="0" smtClean="0"/>
              <a:t>Click to edit Master subtitle style</a:t>
            </a:r>
            <a:endParaRPr lang="en-US" noProof="0" smtClean="0"/>
          </a:p>
        </p:txBody>
      </p:sp>
      <p:sp>
        <p:nvSpPr>
          <p:cNvPr id="22532" name="Rectangle 4"/>
          <p:cNvSpPr>
            <a:spLocks noGrp="1" noChangeArrowheads="1"/>
          </p:cNvSpPr>
          <p:nvPr>
            <p:ph type="dt" sz="half" idx="2"/>
          </p:nvPr>
        </p:nvSpPr>
        <p:spPr/>
        <p:txBody>
          <a:bodyPr/>
          <a:lstStyle>
            <a:lvl1pPr>
              <a:defRPr/>
            </a:lvl1pPr>
          </a:lstStyle>
          <a:p>
            <a:endParaRPr lang="en-US"/>
          </a:p>
        </p:txBody>
      </p:sp>
      <p:sp>
        <p:nvSpPr>
          <p:cNvPr id="22533" name="Rectangle 5"/>
          <p:cNvSpPr>
            <a:spLocks noGrp="1" noChangeArrowheads="1"/>
          </p:cNvSpPr>
          <p:nvPr>
            <p:ph type="ftr" sz="quarter" idx="3"/>
          </p:nvPr>
        </p:nvSpPr>
        <p:spPr/>
        <p:txBody>
          <a:bodyPr/>
          <a:lstStyle>
            <a:lvl1pPr>
              <a:defRPr/>
            </a:lvl1pPr>
          </a:lstStyle>
          <a:p>
            <a:endParaRPr lang="en-US"/>
          </a:p>
        </p:txBody>
      </p:sp>
      <p:sp>
        <p:nvSpPr>
          <p:cNvPr id="22534" name="Rectangle 6"/>
          <p:cNvSpPr>
            <a:spLocks noGrp="1" noChangeArrowheads="1"/>
          </p:cNvSpPr>
          <p:nvPr>
            <p:ph type="sldNum" sz="quarter" idx="4"/>
          </p:nvPr>
        </p:nvSpPr>
        <p:spPr/>
        <p:txBody>
          <a:bodyPr/>
          <a:lstStyle>
            <a:lvl1pPr>
              <a:defRPr/>
            </a:lvl1pPr>
          </a:lstStyle>
          <a:p>
            <a:fld id="{3B32677F-B336-49A1-BDEE-CB42C0E36B0A}" type="slidenum">
              <a:rPr lang="en-US"/>
              <a:pPr/>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DDB537C-1A31-49B0-A75A-13A2D7162BEF}" type="slidenum">
              <a:rPr lang="en-US"/>
              <a:pPr/>
              <a:t>‹#›</a:t>
            </a:fld>
            <a:endParaRPr lang="en-US"/>
          </a:p>
        </p:txBody>
      </p:sp>
    </p:spTree>
    <p:extLst>
      <p:ext uri="{BB962C8B-B14F-4D97-AF65-F5344CB8AC3E}">
        <p14:creationId xmlns:p14="http://schemas.microsoft.com/office/powerpoint/2010/main" val="190347370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39025" y="274638"/>
            <a:ext cx="158115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693988" y="274638"/>
            <a:ext cx="4592637"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AFCB1A6-FC70-4A2D-B360-5A6EDF39B7F2}" type="slidenum">
              <a:rPr lang="en-US"/>
              <a:pPr/>
              <a:t>‹#›</a:t>
            </a:fld>
            <a:endParaRPr lang="en-US"/>
          </a:p>
        </p:txBody>
      </p:sp>
    </p:spTree>
    <p:extLst>
      <p:ext uri="{BB962C8B-B14F-4D97-AF65-F5344CB8AC3E}">
        <p14:creationId xmlns:p14="http://schemas.microsoft.com/office/powerpoint/2010/main" val="374546003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136525" y="136525"/>
            <a:ext cx="8866188" cy="65817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699" name="Rectangle 3"/>
          <p:cNvSpPr>
            <a:spLocks noGrp="1" noChangeArrowheads="1"/>
          </p:cNvSpPr>
          <p:nvPr>
            <p:ph type="ctrTitle"/>
            <p:custDataLst>
              <p:tags r:id="rId1"/>
            </p:custDataLst>
          </p:nvPr>
        </p:nvSpPr>
        <p:spPr>
          <a:xfrm>
            <a:off x="455613" y="2130425"/>
            <a:ext cx="7313612" cy="1470025"/>
          </a:xfrm>
        </p:spPr>
        <p:txBody>
          <a:bodyPr/>
          <a:lstStyle>
            <a:lvl1pPr>
              <a:defRPr/>
            </a:lvl1pPr>
          </a:lstStyle>
          <a:p>
            <a:pPr lvl="0"/>
            <a:r>
              <a:rPr lang="en-US" noProof="0" smtClean="0"/>
              <a:t>Click to edit Master title style</a:t>
            </a:r>
          </a:p>
        </p:txBody>
      </p:sp>
      <p:sp>
        <p:nvSpPr>
          <p:cNvPr id="29700" name="Rectangle 4"/>
          <p:cNvSpPr>
            <a:spLocks noGrp="1" noChangeArrowheads="1"/>
          </p:cNvSpPr>
          <p:nvPr>
            <p:ph type="subTitle" idx="1"/>
            <p:custDataLst>
              <p:tags r:id="rId2"/>
            </p:custDataLst>
          </p:nvPr>
        </p:nvSpPr>
        <p:spPr>
          <a:xfrm>
            <a:off x="455613" y="3886200"/>
            <a:ext cx="7313612" cy="1752600"/>
          </a:xfrm>
        </p:spPr>
        <p:txBody>
          <a:bodyPr/>
          <a:lstStyle>
            <a:lvl1pPr marL="0" indent="0">
              <a:buClr>
                <a:srgbClr val="FFFFFF"/>
              </a:buClr>
              <a:buFontTx/>
              <a:buNone/>
              <a:defRPr/>
            </a:lvl1pPr>
          </a:lstStyle>
          <a:p>
            <a:pPr lvl="0"/>
            <a:r>
              <a:rPr lang="en-US" noProof="0" smtClean="0"/>
              <a:t>Click to edit Master subtitle style</a:t>
            </a:r>
          </a:p>
        </p:txBody>
      </p:sp>
      <p:sp>
        <p:nvSpPr>
          <p:cNvPr id="29701" name="Rectangle 5"/>
          <p:cNvSpPr>
            <a:spLocks noGrp="1" noChangeArrowheads="1"/>
          </p:cNvSpPr>
          <p:nvPr>
            <p:ph type="dt" sz="half" idx="2"/>
          </p:nvPr>
        </p:nvSpPr>
        <p:spPr/>
        <p:txBody>
          <a:bodyPr/>
          <a:lstStyle>
            <a:lvl1pPr>
              <a:defRPr/>
            </a:lvl1pPr>
          </a:lstStyle>
          <a:p>
            <a:endParaRPr lang="en-US"/>
          </a:p>
        </p:txBody>
      </p:sp>
      <p:sp>
        <p:nvSpPr>
          <p:cNvPr id="29702" name="Rectangle 6"/>
          <p:cNvSpPr>
            <a:spLocks noGrp="1" noChangeArrowheads="1"/>
          </p:cNvSpPr>
          <p:nvPr>
            <p:ph type="ftr" sz="quarter" idx="3"/>
          </p:nvPr>
        </p:nvSpPr>
        <p:spPr/>
        <p:txBody>
          <a:bodyPr/>
          <a:lstStyle>
            <a:lvl1pPr>
              <a:defRPr/>
            </a:lvl1pPr>
          </a:lstStyle>
          <a:p>
            <a:endParaRPr lang="en-US"/>
          </a:p>
        </p:txBody>
      </p:sp>
      <p:sp>
        <p:nvSpPr>
          <p:cNvPr id="29703" name="Rectangle 7"/>
          <p:cNvSpPr>
            <a:spLocks noGrp="1" noChangeArrowheads="1"/>
          </p:cNvSpPr>
          <p:nvPr>
            <p:ph type="sldNum" sz="quarter" idx="4"/>
          </p:nvPr>
        </p:nvSpPr>
        <p:spPr/>
        <p:txBody>
          <a:bodyPr/>
          <a:lstStyle>
            <a:lvl1pPr>
              <a:defRPr/>
            </a:lvl1pPr>
          </a:lstStyle>
          <a:p>
            <a:fld id="{EE812714-E54D-4D52-A5B9-D5B2DF213CAE}" type="slidenum">
              <a:rPr lang="en-US"/>
              <a:pPr/>
              <a:t>‹#›</a:t>
            </a:fld>
            <a:endParaRPr 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A899BAB-7B82-495F-9473-0B0A602BDDFA}" type="slidenum">
              <a:rPr lang="en-US"/>
              <a:pPr/>
              <a:t>‹#›</a:t>
            </a:fld>
            <a:endParaRPr lang="en-US"/>
          </a:p>
        </p:txBody>
      </p:sp>
    </p:spTree>
    <p:extLst>
      <p:ext uri="{BB962C8B-B14F-4D97-AF65-F5344CB8AC3E}">
        <p14:creationId xmlns:p14="http://schemas.microsoft.com/office/powerpoint/2010/main" val="589791535"/>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ABCB4FC-1771-45AA-B423-600B2896FEF1}" type="slidenum">
              <a:rPr lang="en-US"/>
              <a:pPr/>
              <a:t>‹#›</a:t>
            </a:fld>
            <a:endParaRPr lang="en-US"/>
          </a:p>
        </p:txBody>
      </p:sp>
    </p:spTree>
    <p:extLst>
      <p:ext uri="{BB962C8B-B14F-4D97-AF65-F5344CB8AC3E}">
        <p14:creationId xmlns:p14="http://schemas.microsoft.com/office/powerpoint/2010/main" val="271342555"/>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600200"/>
            <a:ext cx="403701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600200"/>
            <a:ext cx="40370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B9E09C6-03D7-47E0-91D2-60CA90305FE7}" type="slidenum">
              <a:rPr lang="en-US"/>
              <a:pPr/>
              <a:t>‹#›</a:t>
            </a:fld>
            <a:endParaRPr lang="en-US"/>
          </a:p>
        </p:txBody>
      </p:sp>
    </p:spTree>
    <p:extLst>
      <p:ext uri="{BB962C8B-B14F-4D97-AF65-F5344CB8AC3E}">
        <p14:creationId xmlns:p14="http://schemas.microsoft.com/office/powerpoint/2010/main" val="1265426783"/>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00DF6848-DB8E-4828-8554-533B07FB27E2}" type="slidenum">
              <a:rPr lang="en-US"/>
              <a:pPr/>
              <a:t>‹#›</a:t>
            </a:fld>
            <a:endParaRPr lang="en-US"/>
          </a:p>
        </p:txBody>
      </p:sp>
    </p:spTree>
    <p:extLst>
      <p:ext uri="{BB962C8B-B14F-4D97-AF65-F5344CB8AC3E}">
        <p14:creationId xmlns:p14="http://schemas.microsoft.com/office/powerpoint/2010/main" val="3846561370"/>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8F69A04D-EA47-4B63-BAEA-A20C03B626C0}" type="slidenum">
              <a:rPr lang="en-US"/>
              <a:pPr/>
              <a:t>‹#›</a:t>
            </a:fld>
            <a:endParaRPr lang="en-US"/>
          </a:p>
        </p:txBody>
      </p:sp>
    </p:spTree>
    <p:extLst>
      <p:ext uri="{BB962C8B-B14F-4D97-AF65-F5344CB8AC3E}">
        <p14:creationId xmlns:p14="http://schemas.microsoft.com/office/powerpoint/2010/main" val="425446149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CECB93E2-72BD-4A02-AA1B-52706C381FF8}" type="slidenum">
              <a:rPr lang="en-US"/>
              <a:pPr/>
              <a:t>‹#›</a:t>
            </a:fld>
            <a:endParaRPr lang="en-US"/>
          </a:p>
        </p:txBody>
      </p:sp>
    </p:spTree>
    <p:extLst>
      <p:ext uri="{BB962C8B-B14F-4D97-AF65-F5344CB8AC3E}">
        <p14:creationId xmlns:p14="http://schemas.microsoft.com/office/powerpoint/2010/main" val="2297128330"/>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F2C3ABE-0C10-4A00-A774-125B9A80A604}" type="slidenum">
              <a:rPr lang="en-US"/>
              <a:pPr/>
              <a:t>‹#›</a:t>
            </a:fld>
            <a:endParaRPr lang="en-US"/>
          </a:p>
        </p:txBody>
      </p:sp>
    </p:spTree>
    <p:extLst>
      <p:ext uri="{BB962C8B-B14F-4D97-AF65-F5344CB8AC3E}">
        <p14:creationId xmlns:p14="http://schemas.microsoft.com/office/powerpoint/2010/main" val="167266001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ABD455E-B1E3-4EA3-90F7-6DEAC5439004}" type="slidenum">
              <a:rPr lang="en-US"/>
              <a:pPr/>
              <a:t>‹#›</a:t>
            </a:fld>
            <a:endParaRPr lang="en-US"/>
          </a:p>
        </p:txBody>
      </p:sp>
    </p:spTree>
    <p:extLst>
      <p:ext uri="{BB962C8B-B14F-4D97-AF65-F5344CB8AC3E}">
        <p14:creationId xmlns:p14="http://schemas.microsoft.com/office/powerpoint/2010/main" val="1974642952"/>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7551007-A652-4527-8DE1-89DB362C7DA5}" type="slidenum">
              <a:rPr lang="en-US"/>
              <a:pPr/>
              <a:t>‹#›</a:t>
            </a:fld>
            <a:endParaRPr lang="en-US"/>
          </a:p>
        </p:txBody>
      </p:sp>
    </p:spTree>
    <p:extLst>
      <p:ext uri="{BB962C8B-B14F-4D97-AF65-F5344CB8AC3E}">
        <p14:creationId xmlns:p14="http://schemas.microsoft.com/office/powerpoint/2010/main" val="3640933935"/>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A0850E0-2545-4C64-B3CC-4A23D0C994C5}" type="slidenum">
              <a:rPr lang="en-US"/>
              <a:pPr/>
              <a:t>‹#›</a:t>
            </a:fld>
            <a:endParaRPr lang="en-US"/>
          </a:p>
        </p:txBody>
      </p:sp>
    </p:spTree>
    <p:extLst>
      <p:ext uri="{BB962C8B-B14F-4D97-AF65-F5344CB8AC3E}">
        <p14:creationId xmlns:p14="http://schemas.microsoft.com/office/powerpoint/2010/main" val="216809142"/>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4638"/>
            <a:ext cx="2055813"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5613" y="274638"/>
            <a:ext cx="6018212"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E07B494-71D1-4A27-A11A-7B0452BC9C12}" type="slidenum">
              <a:rPr lang="en-US"/>
              <a:pPr/>
              <a:t>‹#›</a:t>
            </a:fld>
            <a:endParaRPr lang="en-US"/>
          </a:p>
        </p:txBody>
      </p:sp>
    </p:spTree>
    <p:extLst>
      <p:ext uri="{BB962C8B-B14F-4D97-AF65-F5344CB8AC3E}">
        <p14:creationId xmlns:p14="http://schemas.microsoft.com/office/powerpoint/2010/main" val="2362148011"/>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68478D1-2793-40C9-ACFF-C084BC2EFF52}" type="slidenum">
              <a:rPr lang="en-US"/>
              <a:pPr/>
              <a:t>‹#›</a:t>
            </a:fld>
            <a:endParaRPr lang="en-US"/>
          </a:p>
        </p:txBody>
      </p:sp>
    </p:spTree>
    <p:extLst>
      <p:ext uri="{BB962C8B-B14F-4D97-AF65-F5344CB8AC3E}">
        <p14:creationId xmlns:p14="http://schemas.microsoft.com/office/powerpoint/2010/main" val="197619719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693988" y="1600200"/>
            <a:ext cx="30861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932488" y="1600200"/>
            <a:ext cx="30876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D2A56597-0131-409D-911B-6BF357C1FF62}" type="slidenum">
              <a:rPr lang="en-US"/>
              <a:pPr/>
              <a:t>‹#›</a:t>
            </a:fld>
            <a:endParaRPr lang="en-US"/>
          </a:p>
        </p:txBody>
      </p:sp>
    </p:spTree>
    <p:extLst>
      <p:ext uri="{BB962C8B-B14F-4D97-AF65-F5344CB8AC3E}">
        <p14:creationId xmlns:p14="http://schemas.microsoft.com/office/powerpoint/2010/main" val="103844711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B94000F1-320C-4AD5-A148-836DF8BFDF7E}" type="slidenum">
              <a:rPr lang="en-US"/>
              <a:pPr/>
              <a:t>‹#›</a:t>
            </a:fld>
            <a:endParaRPr lang="en-US"/>
          </a:p>
        </p:txBody>
      </p:sp>
    </p:spTree>
    <p:extLst>
      <p:ext uri="{BB962C8B-B14F-4D97-AF65-F5344CB8AC3E}">
        <p14:creationId xmlns:p14="http://schemas.microsoft.com/office/powerpoint/2010/main" val="383827359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6CFBAE27-F3B2-4D75-839D-822485790AC8}" type="slidenum">
              <a:rPr lang="en-US"/>
              <a:pPr/>
              <a:t>‹#›</a:t>
            </a:fld>
            <a:endParaRPr lang="en-US"/>
          </a:p>
        </p:txBody>
      </p:sp>
    </p:spTree>
    <p:extLst>
      <p:ext uri="{BB962C8B-B14F-4D97-AF65-F5344CB8AC3E}">
        <p14:creationId xmlns:p14="http://schemas.microsoft.com/office/powerpoint/2010/main" val="1261478155"/>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10E90704-6FA8-4D53-9A08-77FC473CC34D}" type="slidenum">
              <a:rPr lang="en-US"/>
              <a:pPr/>
              <a:t>‹#›</a:t>
            </a:fld>
            <a:endParaRPr lang="en-US"/>
          </a:p>
        </p:txBody>
      </p:sp>
    </p:spTree>
    <p:extLst>
      <p:ext uri="{BB962C8B-B14F-4D97-AF65-F5344CB8AC3E}">
        <p14:creationId xmlns:p14="http://schemas.microsoft.com/office/powerpoint/2010/main" val="2946431880"/>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FFDDAA3-2D50-4D59-8705-81F636A5DBA5}" type="slidenum">
              <a:rPr lang="en-US"/>
              <a:pPr/>
              <a:t>‹#›</a:t>
            </a:fld>
            <a:endParaRPr lang="en-US"/>
          </a:p>
        </p:txBody>
      </p:sp>
    </p:spTree>
    <p:extLst>
      <p:ext uri="{BB962C8B-B14F-4D97-AF65-F5344CB8AC3E}">
        <p14:creationId xmlns:p14="http://schemas.microsoft.com/office/powerpoint/2010/main" val="325466636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122D875-A60B-476A-B6F2-BD7BECB9A347}" type="slidenum">
              <a:rPr lang="en-US"/>
              <a:pPr/>
              <a:t>‹#›</a:t>
            </a:fld>
            <a:endParaRPr lang="en-US"/>
          </a:p>
        </p:txBody>
      </p:sp>
    </p:spTree>
    <p:extLst>
      <p:ext uri="{BB962C8B-B14F-4D97-AF65-F5344CB8AC3E}">
        <p14:creationId xmlns:p14="http://schemas.microsoft.com/office/powerpoint/2010/main" val="309825900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5.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3"/>
            </p:custDataLst>
          </p:nvPr>
        </p:nvSpPr>
        <p:spPr bwMode="auto">
          <a:xfrm>
            <a:off x="2703513" y="274638"/>
            <a:ext cx="6316662"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endParaRPr lang="en-US" smtClean="0"/>
          </a:p>
        </p:txBody>
      </p:sp>
      <p:sp>
        <p:nvSpPr>
          <p:cNvPr id="1027" name="Rectangle 3"/>
          <p:cNvSpPr>
            <a:spLocks noGrp="1" noChangeArrowheads="1"/>
          </p:cNvSpPr>
          <p:nvPr>
            <p:ph type="body" idx="1"/>
            <p:custDataLst>
              <p:tags r:id="rId14"/>
            </p:custDataLst>
          </p:nvPr>
        </p:nvSpPr>
        <p:spPr bwMode="auto">
          <a:xfrm>
            <a:off x="2693988" y="1600200"/>
            <a:ext cx="6326187"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smtClean="0"/>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0CB4C08C-CDC1-4E64-AC15-7923A0D05A02}"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ransition/>
  <p:txStyles>
    <p:titleStyle>
      <a:lvl1pPr algn="l" rtl="0" eaLnBrk="1" fontAlgn="base" hangingPunct="1">
        <a:spcBef>
          <a:spcPct val="0"/>
        </a:spcBef>
        <a:spcAft>
          <a:spcPct val="0"/>
        </a:spcAft>
        <a:buClr>
          <a:schemeClr val="tx1"/>
        </a:buClr>
        <a:defRPr sz="3200">
          <a:solidFill>
            <a:schemeClr val="tx1"/>
          </a:solidFill>
          <a:latin typeface="+mj-lt"/>
          <a:ea typeface="+mj-ea"/>
          <a:cs typeface="+mj-cs"/>
        </a:defRPr>
      </a:lvl1pPr>
      <a:lvl2pPr algn="l" rtl="0" eaLnBrk="1" fontAlgn="base" hangingPunct="1">
        <a:spcBef>
          <a:spcPct val="0"/>
        </a:spcBef>
        <a:spcAft>
          <a:spcPct val="0"/>
        </a:spcAft>
        <a:buClr>
          <a:schemeClr val="tx1"/>
        </a:buClr>
        <a:defRPr sz="3200">
          <a:solidFill>
            <a:schemeClr val="tx1"/>
          </a:solidFill>
          <a:latin typeface="Arial" charset="0"/>
          <a:cs typeface="Arial" charset="0"/>
        </a:defRPr>
      </a:lvl2pPr>
      <a:lvl3pPr algn="l" rtl="0" eaLnBrk="1" fontAlgn="base" hangingPunct="1">
        <a:spcBef>
          <a:spcPct val="0"/>
        </a:spcBef>
        <a:spcAft>
          <a:spcPct val="0"/>
        </a:spcAft>
        <a:buClr>
          <a:schemeClr val="tx1"/>
        </a:buClr>
        <a:defRPr sz="3200">
          <a:solidFill>
            <a:schemeClr val="tx1"/>
          </a:solidFill>
          <a:latin typeface="Arial" charset="0"/>
          <a:cs typeface="Arial" charset="0"/>
        </a:defRPr>
      </a:lvl3pPr>
      <a:lvl4pPr algn="l" rtl="0" eaLnBrk="1" fontAlgn="base" hangingPunct="1">
        <a:spcBef>
          <a:spcPct val="0"/>
        </a:spcBef>
        <a:spcAft>
          <a:spcPct val="0"/>
        </a:spcAft>
        <a:buClr>
          <a:schemeClr val="tx1"/>
        </a:buClr>
        <a:defRPr sz="3200">
          <a:solidFill>
            <a:schemeClr val="tx1"/>
          </a:solidFill>
          <a:latin typeface="Arial" charset="0"/>
          <a:cs typeface="Arial" charset="0"/>
        </a:defRPr>
      </a:lvl4pPr>
      <a:lvl5pPr algn="l" rtl="0" eaLnBrk="1" fontAlgn="base" hangingPunct="1">
        <a:spcBef>
          <a:spcPct val="0"/>
        </a:spcBef>
        <a:spcAft>
          <a:spcPct val="0"/>
        </a:spcAft>
        <a:buClr>
          <a:schemeClr val="tx1"/>
        </a:buClr>
        <a:defRPr sz="3200">
          <a:solidFill>
            <a:schemeClr val="tx1"/>
          </a:solidFill>
          <a:latin typeface="Arial" charset="0"/>
          <a:cs typeface="Arial" charset="0"/>
        </a:defRPr>
      </a:lvl5pPr>
      <a:lvl6pPr marL="457200" algn="l" rtl="0" eaLnBrk="1" fontAlgn="base" hangingPunct="1">
        <a:spcBef>
          <a:spcPct val="0"/>
        </a:spcBef>
        <a:spcAft>
          <a:spcPct val="0"/>
        </a:spcAft>
        <a:buClr>
          <a:schemeClr val="tx1"/>
        </a:buClr>
        <a:defRPr sz="3200">
          <a:solidFill>
            <a:schemeClr val="tx1"/>
          </a:solidFill>
          <a:latin typeface="Arial" charset="0"/>
          <a:cs typeface="Arial" charset="0"/>
        </a:defRPr>
      </a:lvl6pPr>
      <a:lvl7pPr marL="914400" algn="l" rtl="0" eaLnBrk="1" fontAlgn="base" hangingPunct="1">
        <a:spcBef>
          <a:spcPct val="0"/>
        </a:spcBef>
        <a:spcAft>
          <a:spcPct val="0"/>
        </a:spcAft>
        <a:buClr>
          <a:schemeClr val="tx1"/>
        </a:buClr>
        <a:defRPr sz="3200">
          <a:solidFill>
            <a:schemeClr val="tx1"/>
          </a:solidFill>
          <a:latin typeface="Arial" charset="0"/>
          <a:cs typeface="Arial" charset="0"/>
        </a:defRPr>
      </a:lvl7pPr>
      <a:lvl8pPr marL="1371600" algn="l" rtl="0" eaLnBrk="1" fontAlgn="base" hangingPunct="1">
        <a:spcBef>
          <a:spcPct val="0"/>
        </a:spcBef>
        <a:spcAft>
          <a:spcPct val="0"/>
        </a:spcAft>
        <a:buClr>
          <a:schemeClr val="tx1"/>
        </a:buClr>
        <a:defRPr sz="3200">
          <a:solidFill>
            <a:schemeClr val="tx1"/>
          </a:solidFill>
          <a:latin typeface="Arial" charset="0"/>
          <a:cs typeface="Arial" charset="0"/>
        </a:defRPr>
      </a:lvl8pPr>
      <a:lvl9pPr marL="1828800" algn="l" rtl="0" eaLnBrk="1" fontAlgn="base" hangingPunct="1">
        <a:spcBef>
          <a:spcPct val="0"/>
        </a:spcBef>
        <a:spcAft>
          <a:spcPct val="0"/>
        </a:spcAft>
        <a:buClr>
          <a:schemeClr val="tx1"/>
        </a:buClr>
        <a:defRPr sz="3200">
          <a:solidFill>
            <a:schemeClr val="tx1"/>
          </a:solidFill>
          <a:latin typeface="Arial" charset="0"/>
          <a:cs typeface="Arial" charset="0"/>
        </a:defRPr>
      </a:lvl9pPr>
    </p:titleStyle>
    <p:bodyStyle>
      <a:lvl1pPr marL="342900" indent="-342900" algn="l" rtl="0" eaLnBrk="1" fontAlgn="base" hangingPunct="1">
        <a:spcBef>
          <a:spcPct val="20000"/>
        </a:spcBef>
        <a:spcAft>
          <a:spcPct val="0"/>
        </a:spcAft>
        <a:buClr>
          <a:schemeClr val="tx1"/>
        </a:buClr>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400">
          <a:solidFill>
            <a:schemeClr val="tx1"/>
          </a:solidFill>
          <a:latin typeface="+mn-lt"/>
          <a:cs typeface="+mn-cs"/>
        </a:defRPr>
      </a:lvl2pPr>
      <a:lvl3pPr marL="1143000" indent="-228600" algn="l" rtl="0" eaLnBrk="1" fontAlgn="base" hangingPunct="1">
        <a:spcBef>
          <a:spcPct val="20000"/>
        </a:spcBef>
        <a:spcAft>
          <a:spcPct val="0"/>
        </a:spcAft>
        <a:buClr>
          <a:schemeClr val="tx1"/>
        </a:buClr>
        <a:buChar char="•"/>
        <a:defRPr sz="2400">
          <a:solidFill>
            <a:schemeClr val="tx1"/>
          </a:solidFill>
          <a:latin typeface="+mn-lt"/>
          <a:cs typeface="+mn-cs"/>
        </a:defRPr>
      </a:lvl3pPr>
      <a:lvl4pPr marL="1600200" indent="-228600" algn="l" rtl="0" eaLnBrk="1" fontAlgn="base" hangingPunct="1">
        <a:spcBef>
          <a:spcPct val="20000"/>
        </a:spcBef>
        <a:spcAft>
          <a:spcPct val="0"/>
        </a:spcAft>
        <a:buClr>
          <a:schemeClr val="tx1"/>
        </a:buClr>
        <a:buChar char="•"/>
        <a:defRPr sz="2400">
          <a:solidFill>
            <a:schemeClr val="tx1"/>
          </a:solidFill>
          <a:latin typeface="+mn-lt"/>
          <a:cs typeface="+mn-cs"/>
        </a:defRPr>
      </a:lvl4pPr>
      <a:lvl5pPr marL="2057400" indent="-228600" algn="l" rtl="0" eaLnBrk="1" fontAlgn="base" hangingPunct="1">
        <a:spcBef>
          <a:spcPct val="20000"/>
        </a:spcBef>
        <a:spcAft>
          <a:spcPct val="0"/>
        </a:spcAft>
        <a:buClr>
          <a:schemeClr val="tx1"/>
        </a:buClr>
        <a:buChar char="•"/>
        <a:defRPr sz="2400">
          <a:solidFill>
            <a:schemeClr val="tx1"/>
          </a:solidFill>
          <a:latin typeface="+mn-lt"/>
          <a:cs typeface="+mn-cs"/>
        </a:defRPr>
      </a:lvl5pPr>
      <a:lvl6pPr marL="2514600" indent="-228600" algn="l" rtl="0" eaLnBrk="1" fontAlgn="base" hangingPunct="1">
        <a:spcBef>
          <a:spcPct val="20000"/>
        </a:spcBef>
        <a:spcAft>
          <a:spcPct val="0"/>
        </a:spcAft>
        <a:buClr>
          <a:schemeClr val="tx1"/>
        </a:buClr>
        <a:buChar char="•"/>
        <a:defRPr sz="2400">
          <a:solidFill>
            <a:schemeClr val="tx1"/>
          </a:solidFill>
          <a:latin typeface="+mn-lt"/>
          <a:cs typeface="+mn-cs"/>
        </a:defRPr>
      </a:lvl6pPr>
      <a:lvl7pPr marL="2971800" indent="-228600" algn="l" rtl="0" eaLnBrk="1" fontAlgn="base" hangingPunct="1">
        <a:spcBef>
          <a:spcPct val="20000"/>
        </a:spcBef>
        <a:spcAft>
          <a:spcPct val="0"/>
        </a:spcAft>
        <a:buClr>
          <a:schemeClr val="tx1"/>
        </a:buClr>
        <a:buChar char="•"/>
        <a:defRPr sz="2400">
          <a:solidFill>
            <a:schemeClr val="tx1"/>
          </a:solidFill>
          <a:latin typeface="+mn-lt"/>
          <a:cs typeface="+mn-cs"/>
        </a:defRPr>
      </a:lvl7pPr>
      <a:lvl8pPr marL="3429000" indent="-228600" algn="l" rtl="0" eaLnBrk="1" fontAlgn="base" hangingPunct="1">
        <a:spcBef>
          <a:spcPct val="20000"/>
        </a:spcBef>
        <a:spcAft>
          <a:spcPct val="0"/>
        </a:spcAft>
        <a:buClr>
          <a:schemeClr val="tx1"/>
        </a:buClr>
        <a:buChar char="•"/>
        <a:defRPr sz="2400">
          <a:solidFill>
            <a:schemeClr val="tx1"/>
          </a:solidFill>
          <a:latin typeface="+mn-lt"/>
          <a:cs typeface="+mn-cs"/>
        </a:defRPr>
      </a:lvl8pPr>
      <a:lvl9pPr marL="3886200" indent="-228600" algn="l" rtl="0" eaLnBrk="1" fontAlgn="base" hangingPunct="1">
        <a:spcBef>
          <a:spcPct val="20000"/>
        </a:spcBef>
        <a:spcAft>
          <a:spcPct val="0"/>
        </a:spcAft>
        <a:buClr>
          <a:schemeClr val="tx1"/>
        </a:buClr>
        <a:buChar char="•"/>
        <a:defRPr sz="24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136525" y="136525"/>
            <a:ext cx="8866188" cy="65817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75" name="Rectangle 3"/>
          <p:cNvSpPr>
            <a:spLocks noGrp="1" noChangeArrowheads="1"/>
          </p:cNvSpPr>
          <p:nvPr>
            <p:ph type="title"/>
            <p:custDataLst>
              <p:tags r:id="rId13"/>
            </p:custDataLst>
          </p:nvPr>
        </p:nvSpPr>
        <p:spPr bwMode="auto">
          <a:xfrm>
            <a:off x="455613" y="274638"/>
            <a:ext cx="8226425"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8676" name="Rectangle 4"/>
          <p:cNvSpPr>
            <a:spLocks noGrp="1" noChangeArrowheads="1"/>
          </p:cNvSpPr>
          <p:nvPr>
            <p:ph type="body" idx="1"/>
            <p:custDataLst>
              <p:tags r:id="rId14"/>
            </p:custDataLst>
          </p:nvPr>
        </p:nvSpPr>
        <p:spPr bwMode="auto">
          <a:xfrm>
            <a:off x="455613" y="1600200"/>
            <a:ext cx="8226425"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8677" name="Rectangle 5"/>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28678" name="Rectangle 6"/>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28679" name="Rectangle 7"/>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BE0A71F5-1599-4180-B3CE-784F81229C20}"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5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txStyles>
    <p:titleStyle>
      <a:lvl1pPr algn="l" rtl="0" fontAlgn="base">
        <a:spcBef>
          <a:spcPct val="0"/>
        </a:spcBef>
        <a:spcAft>
          <a:spcPct val="0"/>
        </a:spcAft>
        <a:buClr>
          <a:schemeClr val="tx1"/>
        </a:buClr>
        <a:defRPr sz="3200">
          <a:solidFill>
            <a:schemeClr val="tx1"/>
          </a:solidFill>
          <a:latin typeface="+mj-lt"/>
          <a:ea typeface="+mj-ea"/>
          <a:cs typeface="+mj-cs"/>
        </a:defRPr>
      </a:lvl1pPr>
      <a:lvl2pPr algn="l" rtl="0" fontAlgn="base">
        <a:spcBef>
          <a:spcPct val="0"/>
        </a:spcBef>
        <a:spcAft>
          <a:spcPct val="0"/>
        </a:spcAft>
        <a:buClr>
          <a:schemeClr val="tx1"/>
        </a:buClr>
        <a:defRPr sz="3200">
          <a:solidFill>
            <a:schemeClr val="tx1"/>
          </a:solidFill>
          <a:latin typeface="Arial" charset="0"/>
        </a:defRPr>
      </a:lvl2pPr>
      <a:lvl3pPr algn="l" rtl="0" fontAlgn="base">
        <a:spcBef>
          <a:spcPct val="0"/>
        </a:spcBef>
        <a:spcAft>
          <a:spcPct val="0"/>
        </a:spcAft>
        <a:buClr>
          <a:schemeClr val="tx1"/>
        </a:buClr>
        <a:defRPr sz="3200">
          <a:solidFill>
            <a:schemeClr val="tx1"/>
          </a:solidFill>
          <a:latin typeface="Arial" charset="0"/>
        </a:defRPr>
      </a:lvl3pPr>
      <a:lvl4pPr algn="l" rtl="0" fontAlgn="base">
        <a:spcBef>
          <a:spcPct val="0"/>
        </a:spcBef>
        <a:spcAft>
          <a:spcPct val="0"/>
        </a:spcAft>
        <a:buClr>
          <a:schemeClr val="tx1"/>
        </a:buClr>
        <a:defRPr sz="3200">
          <a:solidFill>
            <a:schemeClr val="tx1"/>
          </a:solidFill>
          <a:latin typeface="Arial" charset="0"/>
        </a:defRPr>
      </a:lvl4pPr>
      <a:lvl5pPr algn="l" rtl="0" fontAlgn="base">
        <a:spcBef>
          <a:spcPct val="0"/>
        </a:spcBef>
        <a:spcAft>
          <a:spcPct val="0"/>
        </a:spcAft>
        <a:buClr>
          <a:schemeClr val="tx1"/>
        </a:buClr>
        <a:defRPr sz="3200">
          <a:solidFill>
            <a:schemeClr val="tx1"/>
          </a:solidFill>
          <a:latin typeface="Arial" charset="0"/>
        </a:defRPr>
      </a:lvl5pPr>
      <a:lvl6pPr marL="457200" algn="l" rtl="0" fontAlgn="base">
        <a:spcBef>
          <a:spcPct val="0"/>
        </a:spcBef>
        <a:spcAft>
          <a:spcPct val="0"/>
        </a:spcAft>
        <a:buClr>
          <a:schemeClr val="tx1"/>
        </a:buClr>
        <a:defRPr sz="3200">
          <a:solidFill>
            <a:schemeClr val="tx1"/>
          </a:solidFill>
          <a:latin typeface="Arial" charset="0"/>
        </a:defRPr>
      </a:lvl6pPr>
      <a:lvl7pPr marL="914400" algn="l" rtl="0" fontAlgn="base">
        <a:spcBef>
          <a:spcPct val="0"/>
        </a:spcBef>
        <a:spcAft>
          <a:spcPct val="0"/>
        </a:spcAft>
        <a:buClr>
          <a:schemeClr val="tx1"/>
        </a:buClr>
        <a:defRPr sz="3200">
          <a:solidFill>
            <a:schemeClr val="tx1"/>
          </a:solidFill>
          <a:latin typeface="Arial" charset="0"/>
        </a:defRPr>
      </a:lvl7pPr>
      <a:lvl8pPr marL="1371600" algn="l" rtl="0" fontAlgn="base">
        <a:spcBef>
          <a:spcPct val="0"/>
        </a:spcBef>
        <a:spcAft>
          <a:spcPct val="0"/>
        </a:spcAft>
        <a:buClr>
          <a:schemeClr val="tx1"/>
        </a:buClr>
        <a:defRPr sz="3200">
          <a:solidFill>
            <a:schemeClr val="tx1"/>
          </a:solidFill>
          <a:latin typeface="Arial" charset="0"/>
        </a:defRPr>
      </a:lvl8pPr>
      <a:lvl9pPr marL="1828800" algn="l" rtl="0" fontAlgn="base">
        <a:spcBef>
          <a:spcPct val="0"/>
        </a:spcBef>
        <a:spcAft>
          <a:spcPct val="0"/>
        </a:spcAft>
        <a:buClr>
          <a:schemeClr val="tx1"/>
        </a:buClr>
        <a:defRPr sz="3200">
          <a:solidFill>
            <a:schemeClr val="tx1"/>
          </a:solidFill>
          <a:latin typeface="Arial" charset="0"/>
        </a:defRPr>
      </a:lvl9pPr>
    </p:titleStyle>
    <p:bodyStyle>
      <a:lvl1pPr marL="342900" indent="-342900" algn="l" rtl="0" fontAlgn="base">
        <a:spcBef>
          <a:spcPct val="20000"/>
        </a:spcBef>
        <a:spcAft>
          <a:spcPct val="0"/>
        </a:spcAft>
        <a:buClr>
          <a:schemeClr val="tx1"/>
        </a:buClr>
        <a:buChar char="•"/>
        <a:defRPr sz="2400">
          <a:solidFill>
            <a:schemeClr val="tx1"/>
          </a:solidFill>
          <a:latin typeface="+mn-lt"/>
          <a:ea typeface="+mn-ea"/>
          <a:cs typeface="+mn-cs"/>
        </a:defRPr>
      </a:lvl1pPr>
      <a:lvl2pPr marL="742950" indent="-285750" algn="l" rtl="0" fontAlgn="base">
        <a:spcBef>
          <a:spcPct val="20000"/>
        </a:spcBef>
        <a:spcAft>
          <a:spcPct val="0"/>
        </a:spcAft>
        <a:buClr>
          <a:schemeClr val="tx1"/>
        </a:buClr>
        <a:buChar char="•"/>
        <a:defRPr sz="2400">
          <a:solidFill>
            <a:schemeClr val="tx1"/>
          </a:solidFill>
          <a:latin typeface="+mn-lt"/>
        </a:defRPr>
      </a:lvl2pPr>
      <a:lvl3pPr marL="1143000" indent="-228600" algn="l" rtl="0" fontAlgn="base">
        <a:spcBef>
          <a:spcPct val="20000"/>
        </a:spcBef>
        <a:spcAft>
          <a:spcPct val="0"/>
        </a:spcAft>
        <a:buClr>
          <a:schemeClr val="tx1"/>
        </a:buClr>
        <a:buChar char="•"/>
        <a:defRPr sz="2400">
          <a:solidFill>
            <a:schemeClr val="tx1"/>
          </a:solidFill>
          <a:latin typeface="+mn-lt"/>
        </a:defRPr>
      </a:lvl3pPr>
      <a:lvl4pPr marL="1600200" indent="-228600" algn="l" rtl="0" fontAlgn="base">
        <a:spcBef>
          <a:spcPct val="20000"/>
        </a:spcBef>
        <a:spcAft>
          <a:spcPct val="0"/>
        </a:spcAft>
        <a:buClr>
          <a:schemeClr val="tx1"/>
        </a:buClr>
        <a:buChar char="•"/>
        <a:defRPr sz="2400">
          <a:solidFill>
            <a:schemeClr val="tx1"/>
          </a:solidFill>
          <a:latin typeface="+mn-lt"/>
        </a:defRPr>
      </a:lvl4pPr>
      <a:lvl5pPr marL="2057400" indent="-228600" algn="l" rtl="0" fontAlgn="base">
        <a:spcBef>
          <a:spcPct val="20000"/>
        </a:spcBef>
        <a:spcAft>
          <a:spcPct val="0"/>
        </a:spcAft>
        <a:buClr>
          <a:schemeClr val="tx1"/>
        </a:buClr>
        <a:buChar char="•"/>
        <a:defRPr sz="2400">
          <a:solidFill>
            <a:schemeClr val="tx1"/>
          </a:solidFill>
          <a:latin typeface="+mn-lt"/>
        </a:defRPr>
      </a:lvl5pPr>
      <a:lvl6pPr marL="2514600" indent="-228600" algn="l" rtl="0" fontAlgn="base">
        <a:spcBef>
          <a:spcPct val="20000"/>
        </a:spcBef>
        <a:spcAft>
          <a:spcPct val="0"/>
        </a:spcAft>
        <a:buClr>
          <a:schemeClr val="tx1"/>
        </a:buClr>
        <a:buChar char="•"/>
        <a:defRPr sz="2400">
          <a:solidFill>
            <a:schemeClr val="tx1"/>
          </a:solidFill>
          <a:latin typeface="+mn-lt"/>
        </a:defRPr>
      </a:lvl6pPr>
      <a:lvl7pPr marL="2971800" indent="-228600" algn="l" rtl="0" fontAlgn="base">
        <a:spcBef>
          <a:spcPct val="20000"/>
        </a:spcBef>
        <a:spcAft>
          <a:spcPct val="0"/>
        </a:spcAft>
        <a:buClr>
          <a:schemeClr val="tx1"/>
        </a:buClr>
        <a:buChar char="•"/>
        <a:defRPr sz="2400">
          <a:solidFill>
            <a:schemeClr val="tx1"/>
          </a:solidFill>
          <a:latin typeface="+mn-lt"/>
        </a:defRPr>
      </a:lvl7pPr>
      <a:lvl8pPr marL="3429000" indent="-228600" algn="l" rtl="0" fontAlgn="base">
        <a:spcBef>
          <a:spcPct val="20000"/>
        </a:spcBef>
        <a:spcAft>
          <a:spcPct val="0"/>
        </a:spcAft>
        <a:buClr>
          <a:schemeClr val="tx1"/>
        </a:buClr>
        <a:buChar char="•"/>
        <a:defRPr sz="2400">
          <a:solidFill>
            <a:schemeClr val="tx1"/>
          </a:solidFill>
          <a:latin typeface="+mn-lt"/>
        </a:defRPr>
      </a:lvl8pPr>
      <a:lvl9pPr marL="3886200" indent="-228600" algn="l" rtl="0" fontAlgn="base">
        <a:spcBef>
          <a:spcPct val="20000"/>
        </a:spcBef>
        <a:spcAft>
          <a:spcPct val="0"/>
        </a:spcAft>
        <a:buClr>
          <a:schemeClr val="tx1"/>
        </a:buClr>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ctrTitle"/>
          </p:nvPr>
        </p:nvSpPr>
        <p:spPr>
          <a:xfrm>
            <a:off x="2935007" y="3675529"/>
            <a:ext cx="4800600" cy="2058521"/>
          </a:xfrm>
        </p:spPr>
        <p:txBody>
          <a:bodyPr/>
          <a:lstStyle/>
          <a:p>
            <a:r>
              <a:rPr lang="en-US" b="1" dirty="0" smtClean="0"/>
              <a:t>Iceland – the Mid-Atlantic Sea Ridge above sea level.</a:t>
            </a:r>
            <a:endParaRPr lang="en-US" b="1"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9197787" cy="3065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0" y="0"/>
            <a:ext cx="9144000" cy="2097741"/>
          </a:xfrm>
        </p:spPr>
        <p:txBody>
          <a:bodyPr/>
          <a:lstStyle/>
          <a:p>
            <a:r>
              <a:rPr lang="en-US" dirty="0"/>
              <a:t>The volcano has erupted for the second time in less than a month, melting ice, shooting smoke and steam into the air and forcing hundreds of people to flee rising floodwaters.</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2587" y="2307290"/>
            <a:ext cx="6702185" cy="4398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6" name="Rectangle 4"/>
          <p:cNvSpPr>
            <a:spLocks noGrp="1" noChangeArrowheads="1"/>
          </p:cNvSpPr>
          <p:nvPr>
            <p:ph type="ctrTitle"/>
          </p:nvPr>
        </p:nvSpPr>
        <p:spPr/>
        <p:txBody>
          <a:bodyPr/>
          <a:lstStyle/>
          <a:p>
            <a:endParaRPr lang="en-US"/>
          </a:p>
        </p:txBody>
      </p:sp>
      <p:sp>
        <p:nvSpPr>
          <p:cNvPr id="54277" name="Rectangle 5"/>
          <p:cNvSpPr>
            <a:spLocks noGrp="1" noChangeArrowheads="1"/>
          </p:cNvSpPr>
          <p:nvPr>
            <p:ph type="subTitle" idx="1"/>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8619"/>
            <a:ext cx="9144000" cy="6100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8619"/>
            <a:ext cx="9144000" cy="6100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6889974"/>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endParaRPr lang="en-US"/>
          </a:p>
        </p:txBody>
      </p:sp>
      <p:sp>
        <p:nvSpPr>
          <p:cNvPr id="55299" name="Rectangle 3"/>
          <p:cNvSpPr>
            <a:spLocks noGrp="1" noChangeArrowheads="1"/>
          </p:cNvSpPr>
          <p:nvPr>
            <p:ph type="body" idx="1"/>
          </p:nvPr>
        </p:nvSpPr>
        <p:spPr/>
        <p:txBody>
          <a:bodyPr/>
          <a:lstStyle/>
          <a:p>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2900"/>
            <a:ext cx="9144000" cy="617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14362"/>
            <a:ext cx="9144000" cy="5629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2131774"/>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8619"/>
            <a:ext cx="9144000" cy="6100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1273025"/>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521495"/>
            <a:ext cx="9188711" cy="5843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5962238"/>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78619"/>
            <a:ext cx="9160585" cy="6111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9884293"/>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8429"/>
            <a:ext cx="9144000" cy="6241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2769026"/>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1051"/>
            <a:ext cx="9144000" cy="6495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2636786"/>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376" y="0"/>
            <a:ext cx="823287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6046366"/>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5760"/>
            <a:ext cx="9144000" cy="612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3047829"/>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38912"/>
            <a:ext cx="9144000" cy="5980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1139189"/>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9660"/>
            <a:ext cx="9144000" cy="6114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4307188"/>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354760" y="5105400"/>
            <a:ext cx="6316662" cy="1143000"/>
          </a:xfrm>
        </p:spPr>
        <p:txBody>
          <a:bodyPr/>
          <a:lstStyle/>
          <a:p>
            <a:r>
              <a:rPr lang="en-US" b="1" dirty="0" smtClean="0">
                <a:solidFill>
                  <a:schemeClr val="bg1"/>
                </a:solidFill>
              </a:rPr>
              <a:t>Satellite View in Winter</a:t>
            </a:r>
            <a:endParaRPr lang="en-US" b="1" dirty="0">
              <a:solidFill>
                <a:schemeClr val="bg1"/>
              </a:solidFill>
            </a:endParaRPr>
          </a:p>
        </p:txBody>
      </p:sp>
    </p:spTree>
    <p:extLst>
      <p:ext uri="{BB962C8B-B14F-4D97-AF65-F5344CB8AC3E}">
        <p14:creationId xmlns:p14="http://schemas.microsoft.com/office/powerpoint/2010/main" val="839375300"/>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2184" y="0"/>
            <a:ext cx="661181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1071986"/>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268940"/>
            <a:ext cx="9143999" cy="6193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0383851"/>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503" y="0"/>
            <a:ext cx="888725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8476767"/>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46312"/>
            <a:ext cx="91440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4861255"/>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56"/>
            <a:ext cx="9138464" cy="6862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150736"/>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sz="2800" b="1" dirty="0"/>
              <a:t>An Icelandic volcano, dormant for 200 years, has erupted, ripping a 1km-long fissure in a field of ice. The volcanic ash has forced the cancellation of many flights and disrupted air traffic across northern Europe, stranding thousands of passengers.  Collected here are photos of the most recent eruptions.</a:t>
            </a:r>
          </a:p>
        </p:txBody>
      </p:sp>
    </p:spTree>
    <p:extLst>
      <p:ext uri="{BB962C8B-B14F-4D97-AF65-F5344CB8AC3E}">
        <p14:creationId xmlns:p14="http://schemas.microsoft.com/office/powerpoint/2010/main" val="3800076969"/>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RNRSTYLE" val="Indezine_SM_Title"/>
</p:tagLst>
</file>

<file path=ppt/tags/tag2.xml><?xml version="1.0" encoding="utf-8"?>
<p:tagLst xmlns:a="http://schemas.openxmlformats.org/drawingml/2006/main" xmlns:r="http://schemas.openxmlformats.org/officeDocument/2006/relationships" xmlns:p="http://schemas.openxmlformats.org/presentationml/2006/main">
  <p:tag name="RNRSTYLE" val="Indezine_SM_Text"/>
</p:tagLst>
</file>

<file path=ppt/tags/tag3.xml><?xml version="1.0" encoding="utf-8"?>
<p:tagLst xmlns:a="http://schemas.openxmlformats.org/drawingml/2006/main" xmlns:r="http://schemas.openxmlformats.org/officeDocument/2006/relationships" xmlns:p="http://schemas.openxmlformats.org/presentationml/2006/main">
  <p:tag name="RNRSTYLE" val="Indezine_TM_Title"/>
</p:tagLst>
</file>

<file path=ppt/tags/tag4.xml><?xml version="1.0" encoding="utf-8"?>
<p:tagLst xmlns:a="http://schemas.openxmlformats.org/drawingml/2006/main" xmlns:r="http://schemas.openxmlformats.org/officeDocument/2006/relationships" xmlns:p="http://schemas.openxmlformats.org/presentationml/2006/main">
  <p:tag name="RNRSTYLE" val="Indezine_TM_Text"/>
</p:tagLst>
</file>

<file path=ppt/tags/tag5.xml><?xml version="1.0" encoding="utf-8"?>
<p:tagLst xmlns:a="http://schemas.openxmlformats.org/drawingml/2006/main" xmlns:r="http://schemas.openxmlformats.org/officeDocument/2006/relationships" xmlns:p="http://schemas.openxmlformats.org/presentationml/2006/main">
  <p:tag name="RNRSTYLE" val="Indezine_SM2_Title"/>
</p:tagLst>
</file>

<file path=ppt/tags/tag6.xml><?xml version="1.0" encoding="utf-8"?>
<p:tagLst xmlns:a="http://schemas.openxmlformats.org/drawingml/2006/main" xmlns:r="http://schemas.openxmlformats.org/officeDocument/2006/relationships" xmlns:p="http://schemas.openxmlformats.org/presentationml/2006/main">
  <p:tag name="RNRSTYLE" val="Indezine_SM2_Text"/>
</p:tagLst>
</file>

<file path=ppt/tags/tag7.xml><?xml version="1.0" encoding="utf-8"?>
<p:tagLst xmlns:a="http://schemas.openxmlformats.org/drawingml/2006/main" xmlns:r="http://schemas.openxmlformats.org/officeDocument/2006/relationships" xmlns:p="http://schemas.openxmlformats.org/presentationml/2006/main">
  <p:tag name="RNRSTYLE" val="Indezine_TM2_Title"/>
</p:tagLst>
</file>

<file path=ppt/tags/tag8.xml><?xml version="1.0" encoding="utf-8"?>
<p:tagLst xmlns:a="http://schemas.openxmlformats.org/drawingml/2006/main" xmlns:r="http://schemas.openxmlformats.org/officeDocument/2006/relationships" xmlns:p="http://schemas.openxmlformats.org/presentationml/2006/main">
  <p:tag name="RNRSTYLE" val="Indezine_TM2_Text"/>
</p:tagLst>
</file>

<file path=ppt/theme/theme1.xml><?xml version="1.0" encoding="utf-8"?>
<a:theme xmlns:a="http://schemas.openxmlformats.org/drawingml/2006/main" name="iceland map">
  <a:themeElements>
    <a:clrScheme name="Office Theme 2">
      <a:dk1>
        <a:srgbClr val="000000"/>
      </a:dk1>
      <a:lt1>
        <a:srgbClr val="CCFFFF"/>
      </a:lt1>
      <a:dk2>
        <a:srgbClr val="000000"/>
      </a:dk2>
      <a:lt2>
        <a:srgbClr val="B2B2B2"/>
      </a:lt2>
      <a:accent1>
        <a:srgbClr val="318C23"/>
      </a:accent1>
      <a:accent2>
        <a:srgbClr val="3268A6"/>
      </a:accent2>
      <a:accent3>
        <a:srgbClr val="E2FFFF"/>
      </a:accent3>
      <a:accent4>
        <a:srgbClr val="000000"/>
      </a:accent4>
      <a:accent5>
        <a:srgbClr val="ADC5AC"/>
      </a:accent5>
      <a:accent6>
        <a:srgbClr val="2C5E96"/>
      </a:accent6>
      <a:hlink>
        <a:srgbClr val="006E6E"/>
      </a:hlink>
      <a:folHlink>
        <a:srgbClr val="4B468C"/>
      </a:folHlink>
    </a:clrScheme>
    <a:fontScheme name="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CCFFFF"/>
        </a:lt1>
        <a:dk2>
          <a:srgbClr val="000000"/>
        </a:dk2>
        <a:lt2>
          <a:srgbClr val="B2B2B2"/>
        </a:lt2>
        <a:accent1>
          <a:srgbClr val="008C8C"/>
        </a:accent1>
        <a:accent2>
          <a:srgbClr val="008096"/>
        </a:accent2>
        <a:accent3>
          <a:srgbClr val="E2FFFF"/>
        </a:accent3>
        <a:accent4>
          <a:srgbClr val="000000"/>
        </a:accent4>
        <a:accent5>
          <a:srgbClr val="AAC5C5"/>
        </a:accent5>
        <a:accent6>
          <a:srgbClr val="007387"/>
        </a:accent6>
        <a:hlink>
          <a:srgbClr val="007373"/>
        </a:hlink>
        <a:folHlink>
          <a:srgbClr val="006678"/>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CCFFFF"/>
        </a:lt1>
        <a:dk2>
          <a:srgbClr val="000000"/>
        </a:dk2>
        <a:lt2>
          <a:srgbClr val="B2B2B2"/>
        </a:lt2>
        <a:accent1>
          <a:srgbClr val="318C23"/>
        </a:accent1>
        <a:accent2>
          <a:srgbClr val="3268A6"/>
        </a:accent2>
        <a:accent3>
          <a:srgbClr val="E2FFFF"/>
        </a:accent3>
        <a:accent4>
          <a:srgbClr val="000000"/>
        </a:accent4>
        <a:accent5>
          <a:srgbClr val="ADC5AC"/>
        </a:accent5>
        <a:accent6>
          <a:srgbClr val="2C5E96"/>
        </a:accent6>
        <a:hlink>
          <a:srgbClr val="006E6E"/>
        </a:hlink>
        <a:folHlink>
          <a:srgbClr val="4B468C"/>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CCFFFF"/>
        </a:lt1>
        <a:dk2>
          <a:srgbClr val="000000"/>
        </a:dk2>
        <a:lt2>
          <a:srgbClr val="B2B2B2"/>
        </a:lt2>
        <a:accent1>
          <a:srgbClr val="996B2E"/>
        </a:accent1>
        <a:accent2>
          <a:srgbClr val="007878"/>
        </a:accent2>
        <a:accent3>
          <a:srgbClr val="E2FFFF"/>
        </a:accent3>
        <a:accent4>
          <a:srgbClr val="000000"/>
        </a:accent4>
        <a:accent5>
          <a:srgbClr val="CABAAD"/>
        </a:accent5>
        <a:accent6>
          <a:srgbClr val="006C6C"/>
        </a:accent6>
        <a:hlink>
          <a:srgbClr val="8C3137"/>
        </a:hlink>
        <a:folHlink>
          <a:srgbClr val="802D67"/>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CCFFFF"/>
        </a:lt1>
        <a:dk2>
          <a:srgbClr val="000000"/>
        </a:dk2>
        <a:lt2>
          <a:srgbClr val="B2B2B2"/>
        </a:lt2>
        <a:accent1>
          <a:srgbClr val="807D26"/>
        </a:accent1>
        <a:accent2>
          <a:srgbClr val="A65832"/>
        </a:accent2>
        <a:accent3>
          <a:srgbClr val="E2FFFF"/>
        </a:accent3>
        <a:accent4>
          <a:srgbClr val="000000"/>
        </a:accent4>
        <a:accent5>
          <a:srgbClr val="C0BFAC"/>
        </a:accent5>
        <a:accent6>
          <a:srgbClr val="964F2C"/>
        </a:accent6>
        <a:hlink>
          <a:srgbClr val="006B6B"/>
        </a:hlink>
        <a:folHlink>
          <a:srgbClr val="64408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B2B2B2"/>
        </a:lt2>
        <a:accent1>
          <a:srgbClr val="008C8C"/>
        </a:accent1>
        <a:accent2>
          <a:srgbClr val="008096"/>
        </a:accent2>
        <a:accent3>
          <a:srgbClr val="FFFFFF"/>
        </a:accent3>
        <a:accent4>
          <a:srgbClr val="000000"/>
        </a:accent4>
        <a:accent5>
          <a:srgbClr val="AAC5C5"/>
        </a:accent5>
        <a:accent6>
          <a:srgbClr val="007387"/>
        </a:accent6>
        <a:hlink>
          <a:srgbClr val="007373"/>
        </a:hlink>
        <a:folHlink>
          <a:srgbClr val="006678"/>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B2B2B2"/>
        </a:lt2>
        <a:accent1>
          <a:srgbClr val="318C23"/>
        </a:accent1>
        <a:accent2>
          <a:srgbClr val="3268A6"/>
        </a:accent2>
        <a:accent3>
          <a:srgbClr val="FFFFFF"/>
        </a:accent3>
        <a:accent4>
          <a:srgbClr val="000000"/>
        </a:accent4>
        <a:accent5>
          <a:srgbClr val="ADC5AC"/>
        </a:accent5>
        <a:accent6>
          <a:srgbClr val="2C5E96"/>
        </a:accent6>
        <a:hlink>
          <a:srgbClr val="006E6E"/>
        </a:hlink>
        <a:folHlink>
          <a:srgbClr val="4B468C"/>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B2B2B2"/>
        </a:lt2>
        <a:accent1>
          <a:srgbClr val="996B2E"/>
        </a:accent1>
        <a:accent2>
          <a:srgbClr val="007878"/>
        </a:accent2>
        <a:accent3>
          <a:srgbClr val="FFFFFF"/>
        </a:accent3>
        <a:accent4>
          <a:srgbClr val="000000"/>
        </a:accent4>
        <a:accent5>
          <a:srgbClr val="CABAAD"/>
        </a:accent5>
        <a:accent6>
          <a:srgbClr val="006C6C"/>
        </a:accent6>
        <a:hlink>
          <a:srgbClr val="8C3137"/>
        </a:hlink>
        <a:folHlink>
          <a:srgbClr val="802D67"/>
        </a:folHlink>
      </a:clrScheme>
      <a:clrMap bg1="lt1" tx1="dk1" bg2="lt2" tx2="dk2" accent1="accent1" accent2="accent2" accent3="accent3" accent4="accent4" accent5="accent5" accent6="accent6" hlink="hlink" folHlink="folHlink"/>
    </a:extraClrScheme>
    <a:extraClrScheme>
      <a:clrScheme name="Office Theme 8">
        <a:dk1>
          <a:srgbClr val="000000"/>
        </a:dk1>
        <a:lt1>
          <a:srgbClr val="FFFFFF"/>
        </a:lt1>
        <a:dk2>
          <a:srgbClr val="000000"/>
        </a:dk2>
        <a:lt2>
          <a:srgbClr val="B2B2B2"/>
        </a:lt2>
        <a:accent1>
          <a:srgbClr val="807D26"/>
        </a:accent1>
        <a:accent2>
          <a:srgbClr val="A65832"/>
        </a:accent2>
        <a:accent3>
          <a:srgbClr val="FFFFFF"/>
        </a:accent3>
        <a:accent4>
          <a:srgbClr val="000000"/>
        </a:accent4>
        <a:accent5>
          <a:srgbClr val="C0BFAC"/>
        </a:accent5>
        <a:accent6>
          <a:srgbClr val="964F2C"/>
        </a:accent6>
        <a:hlink>
          <a:srgbClr val="006B6B"/>
        </a:hlink>
        <a:folHlink>
          <a:srgbClr val="644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2">
      <a:dk1>
        <a:srgbClr val="000000"/>
      </a:dk1>
      <a:lt1>
        <a:srgbClr val="CCFFFF"/>
      </a:lt1>
      <a:dk2>
        <a:srgbClr val="000000"/>
      </a:dk2>
      <a:lt2>
        <a:srgbClr val="B2B2B2"/>
      </a:lt2>
      <a:accent1>
        <a:srgbClr val="318C23"/>
      </a:accent1>
      <a:accent2>
        <a:srgbClr val="3268A6"/>
      </a:accent2>
      <a:accent3>
        <a:srgbClr val="E2FFFF"/>
      </a:accent3>
      <a:accent4>
        <a:srgbClr val="000000"/>
      </a:accent4>
      <a:accent5>
        <a:srgbClr val="ADC5AC"/>
      </a:accent5>
      <a:accent6>
        <a:srgbClr val="2C5E96"/>
      </a:accent6>
      <a:hlink>
        <a:srgbClr val="006E6E"/>
      </a:hlink>
      <a:folHlink>
        <a:srgbClr val="4B468C"/>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CCFFFF"/>
        </a:lt1>
        <a:dk2>
          <a:srgbClr val="000000"/>
        </a:dk2>
        <a:lt2>
          <a:srgbClr val="B2B2B2"/>
        </a:lt2>
        <a:accent1>
          <a:srgbClr val="008C8C"/>
        </a:accent1>
        <a:accent2>
          <a:srgbClr val="008096"/>
        </a:accent2>
        <a:accent3>
          <a:srgbClr val="E2FFFF"/>
        </a:accent3>
        <a:accent4>
          <a:srgbClr val="000000"/>
        </a:accent4>
        <a:accent5>
          <a:srgbClr val="AAC5C5"/>
        </a:accent5>
        <a:accent6>
          <a:srgbClr val="007387"/>
        </a:accent6>
        <a:hlink>
          <a:srgbClr val="007373"/>
        </a:hlink>
        <a:folHlink>
          <a:srgbClr val="006678"/>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CCFFFF"/>
        </a:lt1>
        <a:dk2>
          <a:srgbClr val="000000"/>
        </a:dk2>
        <a:lt2>
          <a:srgbClr val="B2B2B2"/>
        </a:lt2>
        <a:accent1>
          <a:srgbClr val="318C23"/>
        </a:accent1>
        <a:accent2>
          <a:srgbClr val="3268A6"/>
        </a:accent2>
        <a:accent3>
          <a:srgbClr val="E2FFFF"/>
        </a:accent3>
        <a:accent4>
          <a:srgbClr val="000000"/>
        </a:accent4>
        <a:accent5>
          <a:srgbClr val="ADC5AC"/>
        </a:accent5>
        <a:accent6>
          <a:srgbClr val="2C5E96"/>
        </a:accent6>
        <a:hlink>
          <a:srgbClr val="006E6E"/>
        </a:hlink>
        <a:folHlink>
          <a:srgbClr val="4B468C"/>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CCFFFF"/>
        </a:lt1>
        <a:dk2>
          <a:srgbClr val="000000"/>
        </a:dk2>
        <a:lt2>
          <a:srgbClr val="B2B2B2"/>
        </a:lt2>
        <a:accent1>
          <a:srgbClr val="996B2E"/>
        </a:accent1>
        <a:accent2>
          <a:srgbClr val="007878"/>
        </a:accent2>
        <a:accent3>
          <a:srgbClr val="E2FFFF"/>
        </a:accent3>
        <a:accent4>
          <a:srgbClr val="000000"/>
        </a:accent4>
        <a:accent5>
          <a:srgbClr val="CABAAD"/>
        </a:accent5>
        <a:accent6>
          <a:srgbClr val="006C6C"/>
        </a:accent6>
        <a:hlink>
          <a:srgbClr val="8C3137"/>
        </a:hlink>
        <a:folHlink>
          <a:srgbClr val="802D67"/>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CCFFFF"/>
        </a:lt1>
        <a:dk2>
          <a:srgbClr val="000000"/>
        </a:dk2>
        <a:lt2>
          <a:srgbClr val="B2B2B2"/>
        </a:lt2>
        <a:accent1>
          <a:srgbClr val="807D26"/>
        </a:accent1>
        <a:accent2>
          <a:srgbClr val="A65832"/>
        </a:accent2>
        <a:accent3>
          <a:srgbClr val="E2FFFF"/>
        </a:accent3>
        <a:accent4>
          <a:srgbClr val="000000"/>
        </a:accent4>
        <a:accent5>
          <a:srgbClr val="C0BFAC"/>
        </a:accent5>
        <a:accent6>
          <a:srgbClr val="964F2C"/>
        </a:accent6>
        <a:hlink>
          <a:srgbClr val="006B6B"/>
        </a:hlink>
        <a:folHlink>
          <a:srgbClr val="64408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B2B2B2"/>
        </a:lt2>
        <a:accent1>
          <a:srgbClr val="008C8C"/>
        </a:accent1>
        <a:accent2>
          <a:srgbClr val="008096"/>
        </a:accent2>
        <a:accent3>
          <a:srgbClr val="FFFFFF"/>
        </a:accent3>
        <a:accent4>
          <a:srgbClr val="000000"/>
        </a:accent4>
        <a:accent5>
          <a:srgbClr val="AAC5C5"/>
        </a:accent5>
        <a:accent6>
          <a:srgbClr val="007387"/>
        </a:accent6>
        <a:hlink>
          <a:srgbClr val="007373"/>
        </a:hlink>
        <a:folHlink>
          <a:srgbClr val="006678"/>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B2B2B2"/>
        </a:lt2>
        <a:accent1>
          <a:srgbClr val="318C23"/>
        </a:accent1>
        <a:accent2>
          <a:srgbClr val="3268A6"/>
        </a:accent2>
        <a:accent3>
          <a:srgbClr val="FFFFFF"/>
        </a:accent3>
        <a:accent4>
          <a:srgbClr val="000000"/>
        </a:accent4>
        <a:accent5>
          <a:srgbClr val="ADC5AC"/>
        </a:accent5>
        <a:accent6>
          <a:srgbClr val="2C5E96"/>
        </a:accent6>
        <a:hlink>
          <a:srgbClr val="006E6E"/>
        </a:hlink>
        <a:folHlink>
          <a:srgbClr val="4B468C"/>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B2B2B2"/>
        </a:lt2>
        <a:accent1>
          <a:srgbClr val="996B2E"/>
        </a:accent1>
        <a:accent2>
          <a:srgbClr val="007878"/>
        </a:accent2>
        <a:accent3>
          <a:srgbClr val="FFFFFF"/>
        </a:accent3>
        <a:accent4>
          <a:srgbClr val="000000"/>
        </a:accent4>
        <a:accent5>
          <a:srgbClr val="CABAAD"/>
        </a:accent5>
        <a:accent6>
          <a:srgbClr val="006C6C"/>
        </a:accent6>
        <a:hlink>
          <a:srgbClr val="8C3137"/>
        </a:hlink>
        <a:folHlink>
          <a:srgbClr val="802D67"/>
        </a:folHlink>
      </a:clrScheme>
      <a:clrMap bg1="lt1" tx1="dk1" bg2="lt2" tx2="dk2" accent1="accent1" accent2="accent2" accent3="accent3" accent4="accent4" accent5="accent5" accent6="accent6" hlink="hlink" folHlink="folHlink"/>
    </a:extraClrScheme>
    <a:extraClrScheme>
      <a:clrScheme name="1_Default Design 8">
        <a:dk1>
          <a:srgbClr val="000000"/>
        </a:dk1>
        <a:lt1>
          <a:srgbClr val="FFFFFF"/>
        </a:lt1>
        <a:dk2>
          <a:srgbClr val="000000"/>
        </a:dk2>
        <a:lt2>
          <a:srgbClr val="B2B2B2"/>
        </a:lt2>
        <a:accent1>
          <a:srgbClr val="807D26"/>
        </a:accent1>
        <a:accent2>
          <a:srgbClr val="A65832"/>
        </a:accent2>
        <a:accent3>
          <a:srgbClr val="FFFFFF"/>
        </a:accent3>
        <a:accent4>
          <a:srgbClr val="000000"/>
        </a:accent4>
        <a:accent5>
          <a:srgbClr val="C0BFAC"/>
        </a:accent5>
        <a:accent6>
          <a:srgbClr val="964F2C"/>
        </a:accent6>
        <a:hlink>
          <a:srgbClr val="006B6B"/>
        </a:hlink>
        <a:folHlink>
          <a:srgbClr val="644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iceland map</Template>
  <TotalTime>30</TotalTime>
  <Words>104</Words>
  <Application>Microsoft Office PowerPoint</Application>
  <PresentationFormat>On-screen Show (4:3)</PresentationFormat>
  <Paragraphs>5</Paragraphs>
  <Slides>22</Slides>
  <Notes>1</Notes>
  <HiddenSlides>0</HiddenSlides>
  <MMClips>0</MMClips>
  <ScaleCrop>false</ScaleCrop>
  <HeadingPairs>
    <vt:vector size="4" baseType="variant">
      <vt:variant>
        <vt:lpstr>Theme</vt:lpstr>
      </vt:variant>
      <vt:variant>
        <vt:i4>2</vt:i4>
      </vt:variant>
      <vt:variant>
        <vt:lpstr>Slide Titles</vt:lpstr>
      </vt:variant>
      <vt:variant>
        <vt:i4>22</vt:i4>
      </vt:variant>
    </vt:vector>
  </HeadingPairs>
  <TitlesOfParts>
    <vt:vector size="24" baseType="lpstr">
      <vt:lpstr>iceland map</vt:lpstr>
      <vt:lpstr>1_Default Design</vt:lpstr>
      <vt:lpstr>Iceland – the Mid-Atlantic Sea Ridge above sea level.</vt:lpstr>
      <vt:lpstr>PowerPoint Presentation</vt:lpstr>
      <vt:lpstr>Satellite View in Winter</vt:lpstr>
      <vt:lpstr>PowerPoint Presentation</vt:lpstr>
      <vt:lpstr>PowerPoint Presentation</vt:lpstr>
      <vt:lpstr>PowerPoint Presentation</vt:lpstr>
      <vt:lpstr>PowerPoint Presentation</vt:lpstr>
      <vt:lpstr>PowerPoint Presentation</vt:lpstr>
      <vt:lpstr>PowerPoint Presentation</vt:lpstr>
      <vt:lpstr>The volcano has erupted for the second time in less than a month, melting ice, shooting smoke and steam into the air and forcing hundreds of people to flee rising floodwaters.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Iceland – the Mid-Atlantic Sea Ridge above sea level.</dc:title>
  <dc:creator>Joe</dc:creator>
  <cp:lastModifiedBy>Joe</cp:lastModifiedBy>
  <cp:revision>3</cp:revision>
  <dcterms:created xsi:type="dcterms:W3CDTF">2011-04-06T01:40:56Z</dcterms:created>
  <dcterms:modified xsi:type="dcterms:W3CDTF">2011-04-06T02:11:39Z</dcterms:modified>
</cp:coreProperties>
</file>