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65"/>
  </p:notesMasterIdLst>
  <p:sldIdLst>
    <p:sldId id="256" r:id="rId2"/>
    <p:sldId id="315" r:id="rId3"/>
    <p:sldId id="258" r:id="rId4"/>
    <p:sldId id="311" r:id="rId5"/>
    <p:sldId id="259" r:id="rId6"/>
    <p:sldId id="261" r:id="rId7"/>
    <p:sldId id="316" r:id="rId8"/>
    <p:sldId id="317" r:id="rId9"/>
    <p:sldId id="314" r:id="rId10"/>
    <p:sldId id="264" r:id="rId11"/>
    <p:sldId id="310" r:id="rId12"/>
    <p:sldId id="257" r:id="rId13"/>
    <p:sldId id="312" r:id="rId14"/>
    <p:sldId id="260" r:id="rId15"/>
    <p:sldId id="300" r:id="rId16"/>
    <p:sldId id="305" r:id="rId17"/>
    <p:sldId id="308" r:id="rId18"/>
    <p:sldId id="290" r:id="rId19"/>
    <p:sldId id="306" r:id="rId20"/>
    <p:sldId id="309" r:id="rId21"/>
    <p:sldId id="262" r:id="rId22"/>
    <p:sldId id="263" r:id="rId23"/>
    <p:sldId id="307" r:id="rId24"/>
    <p:sldId id="269" r:id="rId25"/>
    <p:sldId id="266" r:id="rId26"/>
    <p:sldId id="267" r:id="rId27"/>
    <p:sldId id="297" r:id="rId28"/>
    <p:sldId id="301" r:id="rId29"/>
    <p:sldId id="298" r:id="rId30"/>
    <p:sldId id="304" r:id="rId31"/>
    <p:sldId id="303" r:id="rId32"/>
    <p:sldId id="268" r:id="rId33"/>
    <p:sldId id="292" r:id="rId34"/>
    <p:sldId id="313" r:id="rId35"/>
    <p:sldId id="293" r:id="rId36"/>
    <p:sldId id="294" r:id="rId37"/>
    <p:sldId id="295" r:id="rId38"/>
    <p:sldId id="270" r:id="rId39"/>
    <p:sldId id="271" r:id="rId40"/>
    <p:sldId id="265" r:id="rId41"/>
    <p:sldId id="273" r:id="rId42"/>
    <p:sldId id="274" r:id="rId43"/>
    <p:sldId id="291" r:id="rId44"/>
    <p:sldId id="289" r:id="rId45"/>
    <p:sldId id="272" r:id="rId46"/>
    <p:sldId id="302" r:id="rId47"/>
    <p:sldId id="299" r:id="rId48"/>
    <p:sldId id="296" r:id="rId49"/>
    <p:sldId id="275" r:id="rId50"/>
    <p:sldId id="276" r:id="rId51"/>
    <p:sldId id="277" r:id="rId52"/>
    <p:sldId id="278" r:id="rId53"/>
    <p:sldId id="279" r:id="rId54"/>
    <p:sldId id="285" r:id="rId55"/>
    <p:sldId id="286" r:id="rId56"/>
    <p:sldId id="287" r:id="rId57"/>
    <p:sldId id="288" r:id="rId58"/>
    <p:sldId id="280" r:id="rId59"/>
    <p:sldId id="281" r:id="rId60"/>
    <p:sldId id="282" r:id="rId61"/>
    <p:sldId id="283" r:id="rId62"/>
    <p:sldId id="284" r:id="rId63"/>
    <p:sldId id="318" r:id="rId64"/>
  </p:sldIdLst>
  <p:sldSz cx="9144000" cy="6858000" type="screen4x3"/>
  <p:notesSz cx="6858000" cy="9144000"/>
  <p:embeddedFontLst>
    <p:embeddedFont>
      <p:font typeface="Arial Black" pitchFamily="34" charset="0"/>
      <p:bold r:id="rId66"/>
    </p:embeddedFont>
    <p:embeddedFont>
      <p:font typeface="Calibri" pitchFamily="34" charset="0"/>
      <p:regular r:id="rId67"/>
      <p:bold r:id="rId68"/>
      <p:italic r:id="rId69"/>
      <p:boldItalic r:id="rId70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63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font" Target="fonts/font3.fntdata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1.fntdata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4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0CB5E1-6EA5-401C-8CA1-E3C8A491CAE6}" type="datetimeFigureOut">
              <a:rPr lang="en-US" smtClean="0"/>
              <a:pPr/>
              <a:t>6/30/2010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442759-2915-41AC-9C35-6A893937E79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42759-2915-41AC-9C35-6A893937E79D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astel cubism.jp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FEE10-DADA-44C3-8174-41A4AE4171B4}" type="datetimeFigureOut">
              <a:rPr lang="en-US"/>
              <a:pPr>
                <a:defRPr/>
              </a:pPr>
              <a:t>6/30/2010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5E197-FADD-4B63-AF0C-65D49F82E0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astel cubism.jpg"/>
          <p:cNvPicPr>
            <a:picLocks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81B29C-3C1A-494E-9B68-9AF5C5696925}" type="datetimeFigureOut">
              <a:rPr lang="en-US"/>
              <a:pPr>
                <a:defRPr/>
              </a:pPr>
              <a:t>6/30/2010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BE2148-4DF1-42B0-AD60-577FA453DA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astel cubism.jpg"/>
          <p:cNvPicPr>
            <a:picLocks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425539-A183-4DF1-941A-779EE4F3AB7A}" type="datetimeFigureOut">
              <a:rPr lang="en-US"/>
              <a:pPr>
                <a:defRPr/>
              </a:pPr>
              <a:t>6/30/2010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520A91-8DDC-415A-BD3B-112FF78D9E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astel cubism.jpg"/>
          <p:cNvPicPr>
            <a:picLocks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048298-BB52-4581-B12A-B44C3D0BBF1C}" type="datetimeFigureOut">
              <a:rPr lang="en-US"/>
              <a:pPr>
                <a:defRPr/>
              </a:pPr>
              <a:t>6/30/2010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FAE791-84C2-4FB9-BFD0-42DCD02025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astel cubism.jpg"/>
          <p:cNvPicPr>
            <a:picLocks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B0D22-030B-449B-8328-0079CCE798F6}" type="datetimeFigureOut">
              <a:rPr lang="en-US"/>
              <a:pPr>
                <a:defRPr/>
              </a:pPr>
              <a:t>6/30/2010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26B324-CEC4-4B9B-9AD7-ECF1CB31DF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pastel cubism.jpg"/>
          <p:cNvPicPr>
            <a:picLocks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17450A-8BCD-4812-8ADC-5B12312B450F}" type="datetimeFigureOut">
              <a:rPr lang="en-US"/>
              <a:pPr>
                <a:defRPr/>
              </a:pPr>
              <a:t>6/30/2010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53727-4F76-4888-9427-EE0C7D35AB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astel cubism.jpg"/>
          <p:cNvPicPr>
            <a:picLocks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A38A9-581A-4073-953F-DD941A522FA7}" type="datetimeFigureOut">
              <a:rPr lang="en-US"/>
              <a:pPr>
                <a:defRPr/>
              </a:pPr>
              <a:t>6/30/2010</a:t>
            </a:fld>
            <a:endParaRPr lang="en-US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023932-8E79-467E-BEC1-5BD128FFE6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pastel cubism.jpg"/>
          <p:cNvPicPr>
            <a:picLocks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81FBB8-AB1C-4FED-A9D6-B8961CF80236}" type="datetimeFigureOut">
              <a:rPr lang="en-US"/>
              <a:pPr>
                <a:defRPr/>
              </a:pPr>
              <a:t>6/30/2010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6C9A85-AFD3-4223-B1FA-C9ED9F5955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pastel cubism.jpg"/>
          <p:cNvPicPr>
            <a:picLocks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61B6F3-D089-4E9B-BAB9-4302D7692A59}" type="datetimeFigureOut">
              <a:rPr lang="en-US"/>
              <a:pPr>
                <a:defRPr/>
              </a:pPr>
              <a:t>6/30/2010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4F15AF-4954-4D5F-B27C-7D596F5692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pastel cubism.jpg"/>
          <p:cNvPicPr>
            <a:picLocks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151AC2-032F-42FC-A49E-9082842F53C9}" type="datetimeFigureOut">
              <a:rPr lang="en-US"/>
              <a:pPr>
                <a:defRPr/>
              </a:pPr>
              <a:t>6/30/2010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3F287-4563-453F-84F2-83DFCC7342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pastel cubism.jpg"/>
          <p:cNvPicPr>
            <a:picLocks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B8DCF-16D7-4B4E-8075-FB1143FEE91D}" type="datetimeFigureOut">
              <a:rPr lang="en-US"/>
              <a:pPr>
                <a:defRPr/>
              </a:pPr>
              <a:t>6/30/2010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294CD7-9C8A-43D4-9F08-55123A0D27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050E05B-DF70-45A3-B8BE-A17C76682D57}" type="datetimeFigureOut">
              <a:rPr lang="en-US"/>
              <a:pPr>
                <a:defRPr/>
              </a:pPr>
              <a:t>6/30/2010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24A245C-1F21-4EBC-8629-557963C1D9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r>
              <a:rPr lang="en-US" sz="66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Greece Pt. 2</a:t>
            </a:r>
            <a:endParaRPr lang="en-US" sz="6600" b="1" dirty="0">
              <a:solidFill>
                <a:schemeClr val="tx2">
                  <a:lumMod val="60000"/>
                  <a:lumOff val="40000"/>
                </a:schemeClr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Arial Black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Scenes from Everyday Life</a:t>
            </a:r>
            <a:endParaRPr lang="en-US" sz="4000" dirty="0">
              <a:solidFill>
                <a:schemeClr val="accent2">
                  <a:lumMod val="75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 b="2223"/>
          <a:stretch>
            <a:fillRect/>
          </a:stretch>
        </p:blipFill>
        <p:spPr bwMode="auto">
          <a:xfrm>
            <a:off x="-52013" y="1905"/>
            <a:ext cx="9196013" cy="6856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3813"/>
            <a:ext cx="7620000" cy="681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6950" y="0"/>
            <a:ext cx="4591050" cy="6903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7952"/>
            <a:ext cx="9144000" cy="6099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156"/>
            <a:ext cx="9144000" cy="684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381000"/>
            <a:ext cx="9120909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 cstate="print"/>
          <a:srcRect r="10400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304800"/>
            <a:ext cx="7620000" cy="621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Plato in </a:t>
            </a:r>
            <a:r>
              <a:rPr lang="en-US" smtClean="0"/>
              <a:t>his Academy</a:t>
            </a:r>
            <a:endParaRPr lang="en-US"/>
          </a:p>
        </p:txBody>
      </p:sp>
      <p:pic>
        <p:nvPicPr>
          <p:cNvPr id="839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70001"/>
            <a:ext cx="9144000" cy="55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685" y="381000"/>
            <a:ext cx="9174685" cy="6075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 b="6537"/>
          <a:stretch>
            <a:fillRect/>
          </a:stretch>
        </p:blipFill>
        <p:spPr bwMode="auto">
          <a:xfrm>
            <a:off x="-1" y="0"/>
            <a:ext cx="918482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600"/>
            <a:ext cx="9144000" cy="5781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457200"/>
            <a:ext cx="7620000" cy="5898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533400"/>
            <a:ext cx="8800910" cy="5877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 r="3834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410200"/>
            <a:ext cx="8229600" cy="1143000"/>
          </a:xfrm>
        </p:spPr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Dromeas</a:t>
            </a:r>
            <a:r>
              <a:rPr lang="en-US" dirty="0" smtClean="0">
                <a:solidFill>
                  <a:schemeClr val="bg1"/>
                </a:solidFill>
              </a:rPr>
              <a:t> The Runner 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13"/>
            <a:ext cx="9144000" cy="684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328" y="386542"/>
            <a:ext cx="9152328" cy="6090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13"/>
            <a:ext cx="9144000" cy="684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41" y="381000"/>
            <a:ext cx="9115513" cy="6095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5756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550" y="4156"/>
            <a:ext cx="9149549" cy="6853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8162" y="1"/>
            <a:ext cx="48760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19800"/>
            <a:ext cx="8229600" cy="838200"/>
          </a:xfrm>
        </p:spPr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Evzone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 t="8662"/>
          <a:stretch>
            <a:fillRect/>
          </a:stretch>
        </p:blipFill>
        <p:spPr bwMode="auto">
          <a:xfrm>
            <a:off x="0" y="-20972"/>
            <a:ext cx="9144000" cy="6878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9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469"/>
            <a:ext cx="9144000" cy="688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312" y="533400"/>
            <a:ext cx="8841288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13"/>
            <a:ext cx="9144000" cy="684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43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97430" y="-1"/>
            <a:ext cx="4560570" cy="6875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 l="1470" r="11773"/>
          <a:stretch>
            <a:fillRect/>
          </a:stretch>
        </p:blipFill>
        <p:spPr bwMode="auto">
          <a:xfrm>
            <a:off x="-51956" y="0"/>
            <a:ext cx="9195956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0"/>
            <a:ext cx="534924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chemeClr val="bg1"/>
                </a:solidFill>
              </a:rPr>
              <a:t>Olive Oil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 t="7913"/>
          <a:stretch>
            <a:fillRect/>
          </a:stretch>
        </p:blipFill>
        <p:spPr bwMode="auto">
          <a:xfrm>
            <a:off x="0" y="20595"/>
            <a:ext cx="9144000" cy="6837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5288"/>
            <a:ext cx="9144000" cy="622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2605"/>
            <a:ext cx="9144000" cy="6092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4800"/>
            <a:ext cx="9160656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156"/>
            <a:ext cx="9149548" cy="6853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156"/>
            <a:ext cx="9144000" cy="684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 l="9395" r="4167"/>
          <a:stretch>
            <a:fillRect/>
          </a:stretch>
        </p:blipFill>
        <p:spPr bwMode="auto">
          <a:xfrm>
            <a:off x="-79360" y="0"/>
            <a:ext cx="922336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 l="101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 r="8785"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 l="3333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0"/>
            <a:ext cx="7315198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0"/>
            <a:ext cx="456057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3999" y="0"/>
            <a:ext cx="55070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" y="471488"/>
            <a:ext cx="9086850" cy="591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 l="5833" r="33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1500" y="3286125"/>
            <a:ext cx="47625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7625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86125"/>
            <a:ext cx="47625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81500" y="0"/>
            <a:ext cx="47625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852488"/>
            <a:ext cx="7620000" cy="515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550" y="4156"/>
            <a:ext cx="9149549" cy="6853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156"/>
            <a:ext cx="9144000" cy="684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328" y="381000"/>
            <a:ext cx="9160654" cy="6095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0"/>
            <a:ext cx="457428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astel cubis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pastel cubism</Template>
  <TotalTime>1356</TotalTime>
  <Words>19</Words>
  <Application>Microsoft Office PowerPoint</Application>
  <PresentationFormat>On-screen Show (4:3)</PresentationFormat>
  <Paragraphs>7</Paragraphs>
  <Slides>63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7" baseType="lpstr">
      <vt:lpstr>Arial</vt:lpstr>
      <vt:lpstr>Arial Black</vt:lpstr>
      <vt:lpstr>Calibri</vt:lpstr>
      <vt:lpstr>pastel cubism</vt:lpstr>
      <vt:lpstr>Greece Pt. 2</vt:lpstr>
      <vt:lpstr>Plato in his Academy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Dromeas The Runner </vt:lpstr>
      <vt:lpstr>Slide 26</vt:lpstr>
      <vt:lpstr>Slide 27</vt:lpstr>
      <vt:lpstr>Slide 28</vt:lpstr>
      <vt:lpstr>Slide 29</vt:lpstr>
      <vt:lpstr>Slide 30</vt:lpstr>
      <vt:lpstr>Slide 31</vt:lpstr>
      <vt:lpstr>Evzone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Olive Oil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Greece Pt. 2</dc:title>
  <dc:creator>Joe</dc:creator>
  <cp:lastModifiedBy>Joe</cp:lastModifiedBy>
  <cp:revision>5</cp:revision>
  <dcterms:created xsi:type="dcterms:W3CDTF">2010-06-28T20:05:14Z</dcterms:created>
  <dcterms:modified xsi:type="dcterms:W3CDTF">2010-06-30T06:06:26Z</dcterms:modified>
</cp:coreProperties>
</file>