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9"/>
  </p:notesMasterIdLst>
  <p:sldIdLst>
    <p:sldId id="256" r:id="rId3"/>
    <p:sldId id="257" r:id="rId4"/>
    <p:sldId id="267" r:id="rId5"/>
    <p:sldId id="260" r:id="rId6"/>
    <p:sldId id="259" r:id="rId7"/>
    <p:sldId id="261" r:id="rId8"/>
    <p:sldId id="262" r:id="rId9"/>
    <p:sldId id="263" r:id="rId10"/>
    <p:sldId id="264" r:id="rId11"/>
    <p:sldId id="265" r:id="rId12"/>
    <p:sldId id="266" r:id="rId13"/>
    <p:sldId id="268" r:id="rId14"/>
    <p:sldId id="272" r:id="rId15"/>
    <p:sldId id="269" r:id="rId16"/>
    <p:sldId id="270" r:id="rId17"/>
    <p:sldId id="271"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4600"/>
  </p:normalViewPr>
  <p:slideViewPr>
    <p:cSldViewPr>
      <p:cViewPr varScale="1">
        <p:scale>
          <a:sx n="100" d="100"/>
          <a:sy n="100" d="100"/>
        </p:scale>
        <p:origin x="-61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92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5081C47-18D6-487A-B8E8-56545A214B4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3555"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083BF076-1B78-41B4-A36E-CC0769B585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29E176-773C-41AE-A7D5-54D2F81F83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9BD8D9-9402-44ED-BE7C-BBB1593347A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30723" name="Rectangle 3"/>
          <p:cNvSpPr>
            <a:spLocks noGrp="1" noChangeArrowheads="1"/>
          </p:cNvSpPr>
          <p:nvPr>
            <p:ph type="ctrTitle"/>
          </p:nvPr>
        </p:nvSpPr>
        <p:spPr>
          <a:xfrm>
            <a:off x="455613" y="2130425"/>
            <a:ext cx="7313612" cy="1470025"/>
          </a:xfrm>
        </p:spPr>
        <p:txBody>
          <a:bodyPr/>
          <a:lstStyle>
            <a:lvl1pPr>
              <a:defRPr/>
            </a:lvl1pPr>
          </a:lstStyle>
          <a:p>
            <a:r>
              <a:rPr lang="en-US"/>
              <a:t>Click to edit Master title style</a:t>
            </a:r>
          </a:p>
        </p:txBody>
      </p:sp>
      <p:sp>
        <p:nvSpPr>
          <p:cNvPr id="30724"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smtClean="0"/>
            </a:lvl1pPr>
          </a:lstStyle>
          <a:p>
            <a:pPr>
              <a:defRPr/>
            </a:pPr>
            <a:endParaRPr lang="en-US"/>
          </a:p>
        </p:txBody>
      </p:sp>
      <p:sp>
        <p:nvSpPr>
          <p:cNvPr id="6" name="Rectangle 6"/>
          <p:cNvSpPr>
            <a:spLocks noGrp="1" noChangeArrowheads="1"/>
          </p:cNvSpPr>
          <p:nvPr>
            <p:ph type="ftr" sz="quarter" idx="11"/>
          </p:nvPr>
        </p:nvSpPr>
        <p:spPr/>
        <p:txBody>
          <a:bodyPr/>
          <a:lstStyle>
            <a:lvl1pPr>
              <a:defRPr smtClean="0"/>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lvl1pPr>
          </a:lstStyle>
          <a:p>
            <a:pPr>
              <a:defRPr/>
            </a:pPr>
            <a:fld id="{9BF8E6EF-43DA-4772-AAD0-16EA9148451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91E156F-CA3D-4E7E-8D3A-8531D194C6A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31DEA57-24BF-4D4B-BD27-7DDC270E1FC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27FD8BF-B83E-45B3-B525-6196080C2D6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CC1B5492-F770-4A61-8088-A0D1113A40D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D87B3DD1-B593-4681-8FD7-4B5DA68CF46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1B1B182C-A03F-4667-8A1F-F556FECAC26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888FE9C-4BA4-4459-9C41-E26E616EEA5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A21C9A-4A97-4233-8CDB-EECEA758CF8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0466485-19D2-48C9-A128-83A0636D776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F0AD4E8-D66F-452E-85A6-B1785470D9B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45EFF69-A3AA-4B42-BCDD-2CCD478E2E1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FBDC1D-8C11-41F0-9B6A-EE1C087A0BB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018CBE-6E02-4086-A9B5-04B3A225917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914463-8B17-4946-9761-E35F398DE7E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3B135E5-58FE-413F-BB20-1E6D34F3A64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8BB277-7199-45CF-859A-5AEDCF8E953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D7B136-5D18-42F4-A9E5-BA1F7D17714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BF745C-D0B7-4613-A43A-1B1E4EAD15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60BA728-E1B9-42DF-8055-345EAB873B4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2051"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57F89A9-C954-4902-B7E1-6831B368E7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en.wikipedia.org/wiki/Wikipedia:Citation_neede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600200" y="1752601"/>
            <a:ext cx="5902325" cy="1752600"/>
          </a:xfrm>
        </p:spPr>
        <p:txBody>
          <a:bodyPr>
            <a:scene3d>
              <a:camera prst="orthographicFront"/>
              <a:lightRig rig="threePt" dir="t"/>
            </a:scene3d>
            <a:sp3d extrusionH="57150">
              <a:bevelT w="38100" h="38100"/>
            </a:sp3d>
          </a:bodyPr>
          <a:lstStyle/>
          <a:p>
            <a:pPr algn="ctr"/>
            <a:r>
              <a:rPr lang="en-US" sz="5400" b="1" dirty="0" smtClean="0">
                <a:solidFill>
                  <a:srgbClr val="FFC000"/>
                </a:solidFill>
                <a:effectLst>
                  <a:glow rad="228600">
                    <a:schemeClr val="accent6">
                      <a:satMod val="175000"/>
                      <a:alpha val="40000"/>
                    </a:schemeClr>
                  </a:glow>
                </a:effectLst>
              </a:rPr>
              <a:t>Dog Fighting In Afghanistan</a:t>
            </a:r>
          </a:p>
        </p:txBody>
      </p:sp>
      <p:sp>
        <p:nvSpPr>
          <p:cNvPr id="5123" name="Rectangle 3"/>
          <p:cNvSpPr>
            <a:spLocks noGrp="1" noChangeArrowheads="1"/>
          </p:cNvSpPr>
          <p:nvPr>
            <p:ph type="subTitle" idx="1"/>
          </p:nvPr>
        </p:nvSpPr>
        <p:spPr/>
        <p:txBody>
          <a:bodyPr/>
          <a:lstStyle/>
          <a:p>
            <a:r>
              <a:rPr lang="en-US" dirty="0" smtClean="0"/>
              <a:t>An Unsavory Culture Trait</a:t>
            </a: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192504" y="838200"/>
            <a:ext cx="8758988" cy="518159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216913" y="838200"/>
            <a:ext cx="8710174" cy="5181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photos from the internet</a:t>
            </a:r>
            <a:endParaRPr lang="en-US" dirty="0"/>
          </a:p>
        </p:txBody>
      </p:sp>
      <p:sp>
        <p:nvSpPr>
          <p:cNvPr id="3" name="Text Placeholder 2"/>
          <p:cNvSpPr>
            <a:spLocks noGrp="1"/>
          </p:cNvSpPr>
          <p:nvPr>
            <p:ph type="body" idx="1"/>
          </p:nvPr>
        </p:nvSpPr>
        <p:spPr/>
        <p:txBody>
          <a:bodyPr/>
          <a:lstStyle/>
          <a:p>
            <a:r>
              <a:rPr lang="en-US" dirty="0" smtClean="0"/>
              <a:t>Other animal contests too</a:t>
            </a:r>
            <a:endParaRPr lang="en-US" dirty="0"/>
          </a:p>
        </p:txBody>
      </p:sp>
      <p:pic>
        <p:nvPicPr>
          <p:cNvPr id="41986" name="Picture 2"/>
          <p:cNvPicPr>
            <a:picLocks noChangeAspect="1" noChangeArrowheads="1"/>
          </p:cNvPicPr>
          <p:nvPr/>
        </p:nvPicPr>
        <p:blipFill>
          <a:blip r:embed="rId2" cstate="print"/>
          <a:srcRect/>
          <a:stretch>
            <a:fillRect/>
          </a:stretch>
        </p:blipFill>
        <p:spPr bwMode="auto">
          <a:xfrm>
            <a:off x="304800" y="216097"/>
            <a:ext cx="4219575" cy="3527228"/>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4953000" y="228600"/>
            <a:ext cx="3774831" cy="3505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304800" y="335280"/>
            <a:ext cx="8534400" cy="618744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52400" y="482600"/>
            <a:ext cx="8763000" cy="5842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599" cy="1477962"/>
          </a:xfrm>
        </p:spPr>
        <p:txBody>
          <a:bodyPr/>
          <a:lstStyle/>
          <a:p>
            <a:r>
              <a:rPr lang="en-US" sz="2400" dirty="0" smtClean="0"/>
              <a:t>Spectators look on during a ram fight on the outskirts of </a:t>
            </a:r>
            <a:r>
              <a:rPr lang="en-US" sz="2400" dirty="0" err="1" smtClean="0"/>
              <a:t>Mazar</a:t>
            </a:r>
            <a:r>
              <a:rPr lang="en-US" sz="2400" dirty="0" smtClean="0"/>
              <a:t>-</a:t>
            </a:r>
            <a:r>
              <a:rPr lang="en-US" sz="2400" dirty="0" err="1" smtClean="0"/>
              <a:t>i</a:t>
            </a:r>
            <a:r>
              <a:rPr lang="en-US" sz="2400" dirty="0" smtClean="0"/>
              <a:t>-Sharif, Afghanistan. The contest, alongside dog and camel fighting, was held as part of new year festivities that began on Saturday.</a:t>
            </a:r>
            <a:endParaRPr lang="en-US" sz="2400" dirty="0"/>
          </a:p>
        </p:txBody>
      </p:sp>
      <p:pic>
        <p:nvPicPr>
          <p:cNvPr id="39939" name="Picture 3"/>
          <p:cNvPicPr>
            <a:picLocks noChangeAspect="1" noChangeArrowheads="1"/>
          </p:cNvPicPr>
          <p:nvPr/>
        </p:nvPicPr>
        <p:blipFill>
          <a:blip r:embed="rId2" cstate="print"/>
          <a:srcRect/>
          <a:stretch>
            <a:fillRect/>
          </a:stretch>
        </p:blipFill>
        <p:spPr bwMode="auto">
          <a:xfrm>
            <a:off x="1143000" y="2000250"/>
            <a:ext cx="6979919" cy="449351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62" name="Picture 2"/>
          <p:cNvPicPr>
            <a:picLocks noChangeAspect="1" noChangeArrowheads="1"/>
          </p:cNvPicPr>
          <p:nvPr/>
        </p:nvPicPr>
        <p:blipFill>
          <a:blip r:embed="rId2" cstate="print"/>
          <a:srcRect/>
          <a:stretch>
            <a:fillRect/>
          </a:stretch>
        </p:blipFill>
        <p:spPr bwMode="auto">
          <a:xfrm>
            <a:off x="184237" y="533400"/>
            <a:ext cx="8807363" cy="5715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From </a:t>
            </a:r>
            <a:r>
              <a:rPr lang="en-US" dirty="0" smtClean="0"/>
              <a:t>a posting by K. </a:t>
            </a:r>
            <a:r>
              <a:rPr lang="en-US" dirty="0" err="1" smtClean="0"/>
              <a:t>Samin</a:t>
            </a:r>
            <a:endParaRPr lang="en-US" dirty="0" smtClean="0"/>
          </a:p>
        </p:txBody>
      </p:sp>
      <p:sp>
        <p:nvSpPr>
          <p:cNvPr id="6147" name="Rectangle 3"/>
          <p:cNvSpPr>
            <a:spLocks noGrp="1" noChangeArrowheads="1"/>
          </p:cNvSpPr>
          <p:nvPr>
            <p:ph type="body" idx="1"/>
          </p:nvPr>
        </p:nvSpPr>
        <p:spPr/>
        <p:txBody>
          <a:bodyPr/>
          <a:lstStyle/>
          <a:p>
            <a:r>
              <a:rPr lang="en-US" dirty="0" smtClean="0"/>
              <a:t> </a:t>
            </a:r>
            <a:r>
              <a:rPr lang="en-US" b="1" dirty="0" smtClean="0"/>
              <a:t>So, these are the people that wage Jihad and punish the infidels…Well if they’re so pure how come they enjoy such display of unnecessary violence, eh? Don’t get me wrong, I respect their faith, their religion but they are clearly not as righteous as they claim. Look at that crowd, I wouldn’t be surprised if they made dog-fights a national sport. it’s legal, that much I know </a:t>
            </a:r>
            <a:r>
              <a:rPr lang="en-US" b="1" dirty="0" smtClean="0">
                <a:solidFill>
                  <a:srgbClr val="FF0000"/>
                </a:solidFill>
              </a:rPr>
              <a:t>(still illegal according to Wikipedia)</a:t>
            </a:r>
            <a:r>
              <a:rPr lang="en-US" b="1" dirty="0" smtClean="0"/>
              <a:t>.</a:t>
            </a:r>
            <a:r>
              <a:rPr lang="en-US" dirty="0" smtClean="0"/>
              <a:t> </a:t>
            </a:r>
          </a:p>
          <a:p>
            <a:r>
              <a:rPr lang="en-US" dirty="0" smtClean="0"/>
              <a:t>K. </a:t>
            </a:r>
            <a:r>
              <a:rPr lang="en-US" dirty="0" err="1" smtClean="0"/>
              <a:t>Samin</a:t>
            </a:r>
            <a:endParaRPr lang="en-US" dirty="0" smtClean="0"/>
          </a:p>
          <a:p>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Wikipedia</a:t>
            </a:r>
            <a:endParaRPr lang="en-US" dirty="0"/>
          </a:p>
        </p:txBody>
      </p:sp>
      <p:sp>
        <p:nvSpPr>
          <p:cNvPr id="3" name="Content Placeholder 2"/>
          <p:cNvSpPr>
            <a:spLocks noGrp="1"/>
          </p:cNvSpPr>
          <p:nvPr>
            <p:ph idx="1"/>
          </p:nvPr>
        </p:nvSpPr>
        <p:spPr>
          <a:xfrm>
            <a:off x="2362200" y="1600200"/>
            <a:ext cx="6657975" cy="5105400"/>
          </a:xfrm>
        </p:spPr>
        <p:txBody>
          <a:bodyPr/>
          <a:lstStyle/>
          <a:p>
            <a:r>
              <a:rPr lang="en-US" b="1" dirty="0" smtClean="0"/>
              <a:t>Dog fighting</a:t>
            </a:r>
            <a:r>
              <a:rPr lang="en-US" dirty="0" smtClean="0"/>
              <a:t> is a blood sport in which game dogs are made to fight, sometimes to the death. Dog fighting is used for entertainment and may also create a revenue stream from stud fees, admission fees, and gambling. Dog fighting has been popular in many countries throughout history and continues to be practiced both legally and illegally around the world. In Afghanistan, the breeds are usually live stock guardian mixtures.</a:t>
            </a:r>
            <a:r>
              <a:rPr lang="en-US" baseline="30000" dirty="0" smtClean="0"/>
              <a:t>[</a:t>
            </a:r>
            <a:r>
              <a:rPr lang="en-US" i="1" baseline="30000" dirty="0" smtClean="0">
                <a:hlinkClick r:id="rId2" tooltip="Wikipedia:Citation needed"/>
              </a:rPr>
              <a:t>citation needed</a:t>
            </a:r>
            <a:r>
              <a:rPr lang="en-US" baseline="30000" dirty="0" smtClean="0"/>
              <a:t>]</a:t>
            </a:r>
            <a:r>
              <a:rPr lang="en-US" dirty="0" smtClean="0"/>
              <a:t> While still illegal, it appears that dog fighting is gaining popularity in Afghanistan.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 posted by k. </a:t>
            </a:r>
            <a:r>
              <a:rPr lang="en-US" dirty="0" err="1" smtClean="0"/>
              <a:t>samin</a:t>
            </a:r>
            <a:r>
              <a:rPr lang="en-US" dirty="0" smtClean="0"/>
              <a:t> in “lights of </a:t>
            </a:r>
            <a:r>
              <a:rPr lang="en-US" dirty="0" err="1" smtClean="0"/>
              <a:t>india</a:t>
            </a:r>
            <a:r>
              <a:rPr lang="en-US" dirty="0" smtClean="0"/>
              <a:t>”</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sp>
        <p:nvSpPr>
          <p:cNvPr id="8195" name="Rectangle 3"/>
          <p:cNvSpPr>
            <a:spLocks noGrp="1" noChangeArrowheads="1"/>
          </p:cNvSpPr>
          <p:nvPr>
            <p:ph type="body" idx="1"/>
          </p:nvPr>
        </p:nvSpPr>
        <p:spPr/>
        <p:txBody>
          <a:bodyPr/>
          <a:lstStyle/>
          <a:p>
            <a:pPr eaLnBrk="1" hangingPunct="1"/>
            <a:endParaRPr lang="en-US" dirty="0" smtClean="0"/>
          </a:p>
        </p:txBody>
      </p:sp>
      <p:pic>
        <p:nvPicPr>
          <p:cNvPr id="8196" name="Picture 4"/>
          <p:cNvPicPr>
            <a:picLocks noChangeAspect="1" noChangeArrowheads="1"/>
          </p:cNvPicPr>
          <p:nvPr/>
        </p:nvPicPr>
        <p:blipFill>
          <a:blip r:embed="rId2" cstate="print"/>
          <a:srcRect/>
          <a:stretch>
            <a:fillRect/>
          </a:stretch>
        </p:blipFill>
        <p:spPr bwMode="auto">
          <a:xfrm>
            <a:off x="152400" y="685800"/>
            <a:ext cx="8846019" cy="523968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0" name="Picture 2"/>
          <p:cNvPicPr>
            <a:picLocks noGrp="1" noChangeAspect="1" noChangeArrowheads="1"/>
          </p:cNvPicPr>
          <p:nvPr>
            <p:ph idx="1"/>
          </p:nvPr>
        </p:nvPicPr>
        <p:blipFill>
          <a:blip r:embed="rId2" cstate="print"/>
          <a:srcRect/>
          <a:stretch>
            <a:fillRect/>
          </a:stretch>
        </p:blipFill>
        <p:spPr bwMode="auto">
          <a:xfrm>
            <a:off x="228600" y="762000"/>
            <a:ext cx="8657911" cy="51565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190030" y="838200"/>
            <a:ext cx="8763940" cy="5181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93551" y="762000"/>
            <a:ext cx="8775030" cy="518159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176462" y="838200"/>
            <a:ext cx="8661792" cy="5105399"/>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afghanistan map 1">
  <a:themeElements>
    <a:clrScheme name="Office Theme 2">
      <a:dk1>
        <a:srgbClr val="000000"/>
      </a:dk1>
      <a:lt1>
        <a:srgbClr val="99CC00"/>
      </a:lt1>
      <a:dk2>
        <a:srgbClr val="000000"/>
      </a:dk2>
      <a:lt2>
        <a:srgbClr val="CCCCCC"/>
      </a:lt2>
      <a:accent1>
        <a:srgbClr val="005E00"/>
      </a:accent1>
      <a:accent2>
        <a:srgbClr val="5E5E00"/>
      </a:accent2>
      <a:accent3>
        <a:srgbClr val="CAE2AA"/>
      </a:accent3>
      <a:accent4>
        <a:srgbClr val="000000"/>
      </a:accent4>
      <a:accent5>
        <a:srgbClr val="AAB6AA"/>
      </a:accent5>
      <a:accent6>
        <a:srgbClr val="545400"/>
      </a:accent6>
      <a:hlink>
        <a:srgbClr val="005A78"/>
      </a:hlink>
      <a:folHlink>
        <a:srgbClr val="475E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99CC00"/>
        </a:lt1>
        <a:dk2>
          <a:srgbClr val="000000"/>
        </a:dk2>
        <a:lt2>
          <a:srgbClr val="CCCCCC"/>
        </a:lt2>
        <a:accent1>
          <a:srgbClr val="6B8E00"/>
        </a:accent1>
        <a:accent2>
          <a:srgbClr val="64703D"/>
        </a:accent2>
        <a:accent3>
          <a:srgbClr val="CAE2AA"/>
        </a:accent3>
        <a:accent4>
          <a:srgbClr val="000000"/>
        </a:accent4>
        <a:accent5>
          <a:srgbClr val="BAC6AA"/>
        </a:accent5>
        <a:accent6>
          <a:srgbClr val="5A6536"/>
        </a:accent6>
        <a:hlink>
          <a:srgbClr val="3D5000"/>
        </a:hlink>
        <a:folHlink>
          <a:srgbClr val="546F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99CC00"/>
        </a:lt1>
        <a:dk2>
          <a:srgbClr val="000000"/>
        </a:dk2>
        <a:lt2>
          <a:srgbClr val="CCCCCC"/>
        </a:lt2>
        <a:accent1>
          <a:srgbClr val="005E00"/>
        </a:accent1>
        <a:accent2>
          <a:srgbClr val="5E5E00"/>
        </a:accent2>
        <a:accent3>
          <a:srgbClr val="CAE2AA"/>
        </a:accent3>
        <a:accent4>
          <a:srgbClr val="000000"/>
        </a:accent4>
        <a:accent5>
          <a:srgbClr val="AAB6AA"/>
        </a:accent5>
        <a:accent6>
          <a:srgbClr val="545400"/>
        </a:accent6>
        <a:hlink>
          <a:srgbClr val="005A78"/>
        </a:hlink>
        <a:folHlink>
          <a:srgbClr val="475E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99CC00"/>
        </a:lt1>
        <a:dk2>
          <a:srgbClr val="000000"/>
        </a:dk2>
        <a:lt2>
          <a:srgbClr val="CCCCCC"/>
        </a:lt2>
        <a:accent1>
          <a:srgbClr val="662E2E"/>
        </a:accent1>
        <a:accent2>
          <a:srgbClr val="475E00"/>
        </a:accent2>
        <a:accent3>
          <a:srgbClr val="CAE2AA"/>
        </a:accent3>
        <a:accent4>
          <a:srgbClr val="000000"/>
        </a:accent4>
        <a:accent5>
          <a:srgbClr val="B8ADAD"/>
        </a:accent5>
        <a:accent6>
          <a:srgbClr val="3F5400"/>
        </a:accent6>
        <a:hlink>
          <a:srgbClr val="563366"/>
        </a:hlink>
        <a:folHlink>
          <a:srgbClr val="5E4A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99CC00"/>
        </a:lt1>
        <a:dk2>
          <a:srgbClr val="000000"/>
        </a:dk2>
        <a:lt2>
          <a:srgbClr val="CCCCCC"/>
        </a:lt2>
        <a:accent1>
          <a:srgbClr val="784800"/>
        </a:accent1>
        <a:accent2>
          <a:srgbClr val="475E00"/>
        </a:accent2>
        <a:accent3>
          <a:srgbClr val="CAE2AA"/>
        </a:accent3>
        <a:accent4>
          <a:srgbClr val="000000"/>
        </a:accent4>
        <a:accent5>
          <a:srgbClr val="BEB1AA"/>
        </a:accent5>
        <a:accent6>
          <a:srgbClr val="3F5400"/>
        </a:accent6>
        <a:hlink>
          <a:srgbClr val="2E4566"/>
        </a:hlink>
        <a:folHlink>
          <a:srgbClr val="78365C"/>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6B8E00"/>
        </a:accent1>
        <a:accent2>
          <a:srgbClr val="64703D"/>
        </a:accent2>
        <a:accent3>
          <a:srgbClr val="FFFFFF"/>
        </a:accent3>
        <a:accent4>
          <a:srgbClr val="000000"/>
        </a:accent4>
        <a:accent5>
          <a:srgbClr val="BAC6AA"/>
        </a:accent5>
        <a:accent6>
          <a:srgbClr val="5A6536"/>
        </a:accent6>
        <a:hlink>
          <a:srgbClr val="3D5000"/>
        </a:hlink>
        <a:folHlink>
          <a:srgbClr val="546F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005E00"/>
        </a:accent1>
        <a:accent2>
          <a:srgbClr val="5E5E00"/>
        </a:accent2>
        <a:accent3>
          <a:srgbClr val="FFFFFF"/>
        </a:accent3>
        <a:accent4>
          <a:srgbClr val="000000"/>
        </a:accent4>
        <a:accent5>
          <a:srgbClr val="AAB6AA"/>
        </a:accent5>
        <a:accent6>
          <a:srgbClr val="545400"/>
        </a:accent6>
        <a:hlink>
          <a:srgbClr val="005A78"/>
        </a:hlink>
        <a:folHlink>
          <a:srgbClr val="475E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662E2E"/>
        </a:accent1>
        <a:accent2>
          <a:srgbClr val="475E00"/>
        </a:accent2>
        <a:accent3>
          <a:srgbClr val="FFFFFF"/>
        </a:accent3>
        <a:accent4>
          <a:srgbClr val="000000"/>
        </a:accent4>
        <a:accent5>
          <a:srgbClr val="B8ADAD"/>
        </a:accent5>
        <a:accent6>
          <a:srgbClr val="3F5400"/>
        </a:accent6>
        <a:hlink>
          <a:srgbClr val="563366"/>
        </a:hlink>
        <a:folHlink>
          <a:srgbClr val="5E4A00"/>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784800"/>
        </a:accent1>
        <a:accent2>
          <a:srgbClr val="475E00"/>
        </a:accent2>
        <a:accent3>
          <a:srgbClr val="FFFFFF"/>
        </a:accent3>
        <a:accent4>
          <a:srgbClr val="000000"/>
        </a:accent4>
        <a:accent5>
          <a:srgbClr val="BEB1AA"/>
        </a:accent5>
        <a:accent6>
          <a:srgbClr val="3F5400"/>
        </a:accent6>
        <a:hlink>
          <a:srgbClr val="2E4566"/>
        </a:hlink>
        <a:folHlink>
          <a:srgbClr val="78365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99CC00"/>
      </a:lt1>
      <a:dk2>
        <a:srgbClr val="000000"/>
      </a:dk2>
      <a:lt2>
        <a:srgbClr val="CCCCCC"/>
      </a:lt2>
      <a:accent1>
        <a:srgbClr val="005E00"/>
      </a:accent1>
      <a:accent2>
        <a:srgbClr val="5E5E00"/>
      </a:accent2>
      <a:accent3>
        <a:srgbClr val="CAE2AA"/>
      </a:accent3>
      <a:accent4>
        <a:srgbClr val="000000"/>
      </a:accent4>
      <a:accent5>
        <a:srgbClr val="AAB6AA"/>
      </a:accent5>
      <a:accent6>
        <a:srgbClr val="545400"/>
      </a:accent6>
      <a:hlink>
        <a:srgbClr val="005A78"/>
      </a:hlink>
      <a:folHlink>
        <a:srgbClr val="475E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99CC00"/>
        </a:lt1>
        <a:dk2>
          <a:srgbClr val="000000"/>
        </a:dk2>
        <a:lt2>
          <a:srgbClr val="CCCCCC"/>
        </a:lt2>
        <a:accent1>
          <a:srgbClr val="6B8E00"/>
        </a:accent1>
        <a:accent2>
          <a:srgbClr val="64703D"/>
        </a:accent2>
        <a:accent3>
          <a:srgbClr val="CAE2AA"/>
        </a:accent3>
        <a:accent4>
          <a:srgbClr val="000000"/>
        </a:accent4>
        <a:accent5>
          <a:srgbClr val="BAC6AA"/>
        </a:accent5>
        <a:accent6>
          <a:srgbClr val="5A6536"/>
        </a:accent6>
        <a:hlink>
          <a:srgbClr val="3D5000"/>
        </a:hlink>
        <a:folHlink>
          <a:srgbClr val="546F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99CC00"/>
        </a:lt1>
        <a:dk2>
          <a:srgbClr val="000000"/>
        </a:dk2>
        <a:lt2>
          <a:srgbClr val="CCCCCC"/>
        </a:lt2>
        <a:accent1>
          <a:srgbClr val="005E00"/>
        </a:accent1>
        <a:accent2>
          <a:srgbClr val="5E5E00"/>
        </a:accent2>
        <a:accent3>
          <a:srgbClr val="CAE2AA"/>
        </a:accent3>
        <a:accent4>
          <a:srgbClr val="000000"/>
        </a:accent4>
        <a:accent5>
          <a:srgbClr val="AAB6AA"/>
        </a:accent5>
        <a:accent6>
          <a:srgbClr val="545400"/>
        </a:accent6>
        <a:hlink>
          <a:srgbClr val="005A78"/>
        </a:hlink>
        <a:folHlink>
          <a:srgbClr val="475E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99CC00"/>
        </a:lt1>
        <a:dk2>
          <a:srgbClr val="000000"/>
        </a:dk2>
        <a:lt2>
          <a:srgbClr val="CCCCCC"/>
        </a:lt2>
        <a:accent1>
          <a:srgbClr val="662E2E"/>
        </a:accent1>
        <a:accent2>
          <a:srgbClr val="475E00"/>
        </a:accent2>
        <a:accent3>
          <a:srgbClr val="CAE2AA"/>
        </a:accent3>
        <a:accent4>
          <a:srgbClr val="000000"/>
        </a:accent4>
        <a:accent5>
          <a:srgbClr val="B8ADAD"/>
        </a:accent5>
        <a:accent6>
          <a:srgbClr val="3F5400"/>
        </a:accent6>
        <a:hlink>
          <a:srgbClr val="563366"/>
        </a:hlink>
        <a:folHlink>
          <a:srgbClr val="5E4A00"/>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99CC00"/>
        </a:lt1>
        <a:dk2>
          <a:srgbClr val="000000"/>
        </a:dk2>
        <a:lt2>
          <a:srgbClr val="CCCCCC"/>
        </a:lt2>
        <a:accent1>
          <a:srgbClr val="784800"/>
        </a:accent1>
        <a:accent2>
          <a:srgbClr val="475E00"/>
        </a:accent2>
        <a:accent3>
          <a:srgbClr val="CAE2AA"/>
        </a:accent3>
        <a:accent4>
          <a:srgbClr val="000000"/>
        </a:accent4>
        <a:accent5>
          <a:srgbClr val="BEB1AA"/>
        </a:accent5>
        <a:accent6>
          <a:srgbClr val="3F5400"/>
        </a:accent6>
        <a:hlink>
          <a:srgbClr val="2E4566"/>
        </a:hlink>
        <a:folHlink>
          <a:srgbClr val="78365C"/>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6B8E00"/>
        </a:accent1>
        <a:accent2>
          <a:srgbClr val="64703D"/>
        </a:accent2>
        <a:accent3>
          <a:srgbClr val="FFFFFF"/>
        </a:accent3>
        <a:accent4>
          <a:srgbClr val="000000"/>
        </a:accent4>
        <a:accent5>
          <a:srgbClr val="BAC6AA"/>
        </a:accent5>
        <a:accent6>
          <a:srgbClr val="5A6536"/>
        </a:accent6>
        <a:hlink>
          <a:srgbClr val="3D5000"/>
        </a:hlink>
        <a:folHlink>
          <a:srgbClr val="546F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005E00"/>
        </a:accent1>
        <a:accent2>
          <a:srgbClr val="5E5E00"/>
        </a:accent2>
        <a:accent3>
          <a:srgbClr val="FFFFFF"/>
        </a:accent3>
        <a:accent4>
          <a:srgbClr val="000000"/>
        </a:accent4>
        <a:accent5>
          <a:srgbClr val="AAB6AA"/>
        </a:accent5>
        <a:accent6>
          <a:srgbClr val="545400"/>
        </a:accent6>
        <a:hlink>
          <a:srgbClr val="005A78"/>
        </a:hlink>
        <a:folHlink>
          <a:srgbClr val="475E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662E2E"/>
        </a:accent1>
        <a:accent2>
          <a:srgbClr val="475E00"/>
        </a:accent2>
        <a:accent3>
          <a:srgbClr val="FFFFFF"/>
        </a:accent3>
        <a:accent4>
          <a:srgbClr val="000000"/>
        </a:accent4>
        <a:accent5>
          <a:srgbClr val="B8ADAD"/>
        </a:accent5>
        <a:accent6>
          <a:srgbClr val="3F5400"/>
        </a:accent6>
        <a:hlink>
          <a:srgbClr val="563366"/>
        </a:hlink>
        <a:folHlink>
          <a:srgbClr val="5E4A00"/>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784800"/>
        </a:accent1>
        <a:accent2>
          <a:srgbClr val="475E00"/>
        </a:accent2>
        <a:accent3>
          <a:srgbClr val="FFFFFF"/>
        </a:accent3>
        <a:accent4>
          <a:srgbClr val="000000"/>
        </a:accent4>
        <a:accent5>
          <a:srgbClr val="BEB1AA"/>
        </a:accent5>
        <a:accent6>
          <a:srgbClr val="3F5400"/>
        </a:accent6>
        <a:hlink>
          <a:srgbClr val="2E4566"/>
        </a:hlink>
        <a:folHlink>
          <a:srgbClr val="78365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afghanistan map 1</Template>
  <TotalTime>365</TotalTime>
  <Words>171</Words>
  <Application>Microsoft Office PowerPoint</Application>
  <PresentationFormat>On-screen Show (4:3)</PresentationFormat>
  <Paragraphs>11</Paragraphs>
  <Slides>16</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16</vt:i4>
      </vt:variant>
    </vt:vector>
  </HeadingPairs>
  <TitlesOfParts>
    <vt:vector size="19" baseType="lpstr">
      <vt:lpstr>Arial</vt:lpstr>
      <vt:lpstr>afghanistan map 1</vt:lpstr>
      <vt:lpstr>1_Default Design</vt:lpstr>
      <vt:lpstr>Dog Fighting In Afghanistan</vt:lpstr>
      <vt:lpstr>From a posting by K. Samin</vt:lpstr>
      <vt:lpstr>From Wikipedia</vt:lpstr>
      <vt:lpstr>Pictures posted by k. samin in “lights of india”</vt:lpstr>
      <vt:lpstr>Slide 5</vt:lpstr>
      <vt:lpstr>Slide 6</vt:lpstr>
      <vt:lpstr>Slide 7</vt:lpstr>
      <vt:lpstr>Slide 8</vt:lpstr>
      <vt:lpstr>Slide 9</vt:lpstr>
      <vt:lpstr>Slide 10</vt:lpstr>
      <vt:lpstr>Slide 11</vt:lpstr>
      <vt:lpstr>Additional photos from the internet</vt:lpstr>
      <vt:lpstr>Slide 13</vt:lpstr>
      <vt:lpstr>Slide 14</vt:lpstr>
      <vt:lpstr>Spectators look on during a ram fight on the outskirts of Mazar-i-Sharif, Afghanistan. The contest, alongside dog and camel fighting, was held as part of new year festivities that began on Saturday.</vt:lpstr>
      <vt:lpstr>Slide 16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Dog Fighting In Afghanistan</dc:title>
  <dc:creator>Joe</dc:creator>
  <cp:lastModifiedBy>Joe</cp:lastModifiedBy>
  <cp:revision>3</cp:revision>
  <dcterms:created xsi:type="dcterms:W3CDTF">2010-07-03T15:32:55Z</dcterms:created>
  <dcterms:modified xsi:type="dcterms:W3CDTF">2010-07-03T21:37:59Z</dcterms:modified>
</cp:coreProperties>
</file>