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192">
          <p15:clr>
            <a:srgbClr val="A4A3A4"/>
          </p15:clr>
        </p15:guide>
        <p15:guide id="3" orient="horz" pos="96">
          <p15:clr>
            <a:srgbClr val="A4A3A4"/>
          </p15:clr>
        </p15:guide>
        <p15:guide id="4">
          <p15:clr>
            <a:srgbClr val="A4A3A4"/>
          </p15:clr>
        </p15:guide>
        <p15:guide id="5" pos="48">
          <p15:clr>
            <a:srgbClr val="A4A3A4"/>
          </p15:clr>
        </p15:guide>
        <p15:guide id="6"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7"/>
    <a:srgbClr val="800040"/>
    <a:srgbClr val="FF0080"/>
    <a:srgbClr val="4B3025"/>
    <a:srgbClr val="FFFF66"/>
    <a:srgbClr val="CC66FF"/>
    <a:srgbClr val="6666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2980" autoAdjust="0"/>
  </p:normalViewPr>
  <p:slideViewPr>
    <p:cSldViewPr snapToObjects="1">
      <p:cViewPr varScale="1">
        <p:scale>
          <a:sx n="65" d="100"/>
          <a:sy n="65" d="100"/>
        </p:scale>
        <p:origin x="1716" y="66"/>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FC815A4-7549-4815-840B-FE0AB3E65BB6}" type="slidenum">
              <a:rPr lang="en-US"/>
              <a:pPr/>
              <a:t>‹#›</a:t>
            </a:fld>
            <a:endParaRPr lang="en-US"/>
          </a:p>
        </p:txBody>
      </p:sp>
    </p:spTree>
    <p:extLst>
      <p:ext uri="{BB962C8B-B14F-4D97-AF65-F5344CB8AC3E}">
        <p14:creationId xmlns:p14="http://schemas.microsoft.com/office/powerpoint/2010/main" val="3620028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5B965AF-87D2-4876-B1F5-1C2FFEAD31D9}" type="slidenum">
              <a:rPr lang="en-US"/>
              <a:pPr/>
              <a:t>‹#›</a:t>
            </a:fld>
            <a:endParaRPr lang="en-US"/>
          </a:p>
        </p:txBody>
      </p:sp>
    </p:spTree>
    <p:extLst>
      <p:ext uri="{BB962C8B-B14F-4D97-AF65-F5344CB8AC3E}">
        <p14:creationId xmlns:p14="http://schemas.microsoft.com/office/powerpoint/2010/main" val="25174845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035D5-30FE-4124-91B4-7FA3233D569C}"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68193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9" name="Picture 37" descr="snow-pattern"/>
          <p:cNvPicPr>
            <a:picLocks noChangeAspect="1" noChangeArrowheads="1"/>
          </p:cNvPicPr>
          <p:nvPr userDrawn="1"/>
        </p:nvPicPr>
        <p:blipFill>
          <a:blip r:embed="rId2" cstate="print"/>
          <a:srcRect r="208" b="208"/>
          <a:stretch>
            <a:fillRect/>
          </a:stretch>
        </p:blipFill>
        <p:spPr bwMode="auto">
          <a:xfrm>
            <a:off x="-19050" y="-14288"/>
            <a:ext cx="9163050" cy="6872288"/>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b="1"/>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AE033151-F29F-4CD9-8D95-51149AA0FE35}" type="slidenum">
              <a:rPr lang="en-US"/>
              <a:pPr/>
              <a:t>‹#›</a:t>
            </a:fld>
            <a:endParaRPr lang="en-US"/>
          </a:p>
        </p:txBody>
      </p:sp>
      <p:sp>
        <p:nvSpPr>
          <p:cNvPr id="3090" name="Text Box 18"/>
          <p:cNvSpPr txBox="1">
            <a:spLocks noChangeArrowheads="1"/>
          </p:cNvSpPr>
          <p:nvPr userDrawn="1"/>
        </p:nvSpPr>
        <p:spPr bwMode="auto">
          <a:xfrm rot="19237452">
            <a:off x="4622800" y="519113"/>
            <a:ext cx="184150" cy="366712"/>
          </a:xfrm>
          <a:prstGeom prst="rect">
            <a:avLst/>
          </a:prstGeom>
          <a:noFill/>
          <a:ln w="9525">
            <a:noFill/>
            <a:miter lim="800000"/>
            <a:headEnd/>
            <a:tailEnd/>
          </a:ln>
          <a:effectLst/>
        </p:spPr>
        <p:txBody>
          <a:bodyPr wrap="none">
            <a:spAutoFit/>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47AED2-2968-433B-A0D3-B73D1574700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1B39E4-5F82-460B-9010-86717BB3F65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0668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D8DF69E-9829-4B4A-A7E7-2FDA8E7D94D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C0012B4-309A-47DD-A571-05CF9B0AADB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9588BF-6C62-4364-8491-FA8C0CA9D1B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C5ABAD-92FD-40E1-B5C8-6D7E514BBD7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DDA6F3-023B-465D-BD88-640011A97D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405539-1A5D-4860-AC42-9C5BE05F5FE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E9C0A66-950D-4B7F-80A1-F937A97FFEC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2817B8A-F33E-412A-8F05-7E414E2C9D5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D8C5AA-1F17-46D4-8B27-3D91786EBDC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C28A05-C717-4F8B-AA63-6C3E328613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7" name="Picture 43" descr="snow-pattern"/>
          <p:cNvPicPr>
            <a:picLocks noChangeAspect="1" noChangeArrowheads="1"/>
          </p:cNvPicPr>
          <p:nvPr userDrawn="1"/>
        </p:nvPicPr>
        <p:blipFill>
          <a:blip r:embed="rId15" cstate="print"/>
          <a:srcRect r="208" b="208"/>
          <a:stretch>
            <a:fillRect/>
          </a:stretch>
        </p:blipFill>
        <p:spPr bwMode="auto">
          <a:xfrm>
            <a:off x="0" y="0"/>
            <a:ext cx="9163050" cy="6872288"/>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0668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450594B-00CD-4DF0-B0C9-C07B28ECA009}" type="slidenum">
              <a:rPr lang="en-US"/>
              <a:pPr/>
              <a:t>‹#›</a:t>
            </a:fld>
            <a:endParaRPr lang="en-US"/>
          </a:p>
        </p:txBody>
      </p:sp>
      <p:sp>
        <p:nvSpPr>
          <p:cNvPr id="1066" name="Rectangle 42"/>
          <p:cNvSpPr>
            <a:spLocks noChangeArrowheads="1"/>
          </p:cNvSpPr>
          <p:nvPr userDrawn="1"/>
        </p:nvSpPr>
        <p:spPr bwMode="auto">
          <a:xfrm>
            <a:off x="457200" y="274638"/>
            <a:ext cx="8229600" cy="6202362"/>
          </a:xfrm>
          <a:prstGeom prst="rect">
            <a:avLst/>
          </a:prstGeom>
          <a:solidFill>
            <a:schemeClr val="accent1"/>
          </a:solidFill>
          <a:ln w="9525">
            <a:solidFill>
              <a:schemeClr val="tx1">
                <a:alpha val="0"/>
              </a:schemeClr>
            </a:solid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6" name="Rectangle 98"/>
          <p:cNvSpPr>
            <a:spLocks noChangeArrowheads="1"/>
          </p:cNvSpPr>
          <p:nvPr/>
        </p:nvSpPr>
        <p:spPr bwMode="auto">
          <a:xfrm>
            <a:off x="0" y="1416050"/>
            <a:ext cx="9144000" cy="1631950"/>
          </a:xfrm>
          <a:prstGeom prst="rect">
            <a:avLst/>
          </a:prstGeom>
          <a:solidFill>
            <a:schemeClr val="accent1"/>
          </a:solidFill>
          <a:ln w="9525">
            <a:noFill/>
            <a:miter lim="800000"/>
            <a:headEnd/>
            <a:tailEnd/>
          </a:ln>
          <a:effectLst/>
        </p:spPr>
        <p:txBody>
          <a:bodyPr wrap="none" anchor="ctr"/>
          <a:lstStyle/>
          <a:p>
            <a:endParaRPr lang="en-US"/>
          </a:p>
        </p:txBody>
      </p:sp>
      <p:sp>
        <p:nvSpPr>
          <p:cNvPr id="2141" name="Text Box 93"/>
          <p:cNvSpPr txBox="1">
            <a:spLocks noChangeArrowheads="1"/>
          </p:cNvSpPr>
          <p:nvPr/>
        </p:nvSpPr>
        <p:spPr bwMode="auto">
          <a:xfrm>
            <a:off x="0" y="1425587"/>
            <a:ext cx="9144000" cy="1754326"/>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rgbClr val="FFFF66"/>
                </a:solidFill>
              </a:rPr>
              <a:t>Colorado under a heavy blanket of spring snow -- 40 inches in some </a:t>
            </a:r>
            <a:r>
              <a:rPr lang="en-US" sz="3600" b="1" dirty="0" smtClean="0">
                <a:solidFill>
                  <a:srgbClr val="FFFF66"/>
                </a:solidFill>
              </a:rPr>
              <a:t>spots </a:t>
            </a:r>
            <a:r>
              <a:rPr lang="en-US" sz="3600" b="1" dirty="0" smtClean="0">
                <a:solidFill>
                  <a:srgbClr val="FFFF66"/>
                </a:solidFill>
              </a:rPr>
              <a:t>4/17/2016</a:t>
            </a:r>
            <a:endParaRPr lang="en-US" sz="3600" dirty="0">
              <a:solidFill>
                <a:srgbClr val="FF008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301677"/>
            <a:ext cx="8229600" cy="6308936"/>
          </a:xfrm>
          <a:prstGeom prst="rect">
            <a:avLst/>
          </a:prstGeom>
        </p:spPr>
      </p:pic>
    </p:spTree>
    <p:extLst>
      <p:ext uri="{BB962C8B-B14F-4D97-AF65-F5344CB8AC3E}">
        <p14:creationId xmlns:p14="http://schemas.microsoft.com/office/powerpoint/2010/main" val="384595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85851" y="274638"/>
            <a:ext cx="8172297" cy="6278562"/>
          </a:xfrm>
          <a:prstGeom prst="rect">
            <a:avLst/>
          </a:prstGeom>
        </p:spPr>
      </p:pic>
    </p:spTree>
    <p:extLst>
      <p:ext uri="{BB962C8B-B14F-4D97-AF65-F5344CB8AC3E}">
        <p14:creationId xmlns:p14="http://schemas.microsoft.com/office/powerpoint/2010/main" val="3617694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960422"/>
            <a:ext cx="8229600" cy="4906978"/>
          </a:xfrm>
          <a:prstGeom prst="rect">
            <a:avLst/>
          </a:prstGeom>
        </p:spPr>
      </p:pic>
    </p:spTree>
    <p:extLst>
      <p:ext uri="{BB962C8B-B14F-4D97-AF65-F5344CB8AC3E}">
        <p14:creationId xmlns:p14="http://schemas.microsoft.com/office/powerpoint/2010/main" val="261017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76865" y="846138"/>
            <a:ext cx="8209935" cy="4851836"/>
          </a:xfrm>
          <a:prstGeom prst="rect">
            <a:avLst/>
          </a:prstGeom>
        </p:spPr>
      </p:pic>
    </p:spTree>
    <p:extLst>
      <p:ext uri="{BB962C8B-B14F-4D97-AF65-F5344CB8AC3E}">
        <p14:creationId xmlns:p14="http://schemas.microsoft.com/office/powerpoint/2010/main" val="330920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76865" y="685800"/>
            <a:ext cx="8209935" cy="5481951"/>
          </a:xfrm>
          <a:prstGeom prst="rect">
            <a:avLst/>
          </a:prstGeom>
        </p:spPr>
      </p:pic>
    </p:spTree>
    <p:extLst>
      <p:ext uri="{BB962C8B-B14F-4D97-AF65-F5344CB8AC3E}">
        <p14:creationId xmlns:p14="http://schemas.microsoft.com/office/powerpoint/2010/main" val="4005039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143000"/>
            <a:ext cx="8229600" cy="4832550"/>
          </a:xfrm>
          <a:prstGeom prst="rect">
            <a:avLst/>
          </a:prstGeom>
        </p:spPr>
      </p:pic>
    </p:spTree>
    <p:extLst>
      <p:ext uri="{BB962C8B-B14F-4D97-AF65-F5344CB8AC3E}">
        <p14:creationId xmlns:p14="http://schemas.microsoft.com/office/powerpoint/2010/main" val="1322799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2355"/>
          <a:stretch/>
        </p:blipFill>
        <p:spPr>
          <a:xfrm>
            <a:off x="491613" y="843680"/>
            <a:ext cx="8229600" cy="5059275"/>
          </a:xfrm>
          <a:prstGeom prst="rect">
            <a:avLst/>
          </a:prstGeom>
        </p:spPr>
      </p:pic>
    </p:spTree>
    <p:extLst>
      <p:ext uri="{BB962C8B-B14F-4D97-AF65-F5344CB8AC3E}">
        <p14:creationId xmlns:p14="http://schemas.microsoft.com/office/powerpoint/2010/main" val="50370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9658" y="762000"/>
            <a:ext cx="8227142" cy="5266852"/>
          </a:xfrm>
          <a:prstGeom prst="rect">
            <a:avLst/>
          </a:prstGeom>
        </p:spPr>
      </p:pic>
    </p:spTree>
    <p:extLst>
      <p:ext uri="{BB962C8B-B14F-4D97-AF65-F5344CB8AC3E}">
        <p14:creationId xmlns:p14="http://schemas.microsoft.com/office/powerpoint/2010/main" val="292678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309051"/>
            <a:ext cx="8237585" cy="6244149"/>
          </a:xfrm>
          <a:prstGeom prst="rect">
            <a:avLst/>
          </a:prstGeom>
        </p:spPr>
      </p:pic>
    </p:spTree>
    <p:extLst>
      <p:ext uri="{BB962C8B-B14F-4D97-AF65-F5344CB8AC3E}">
        <p14:creationId xmlns:p14="http://schemas.microsoft.com/office/powerpoint/2010/main" val="9105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76864" y="1066800"/>
            <a:ext cx="8224684" cy="4753514"/>
          </a:xfrm>
          <a:prstGeom prst="rect">
            <a:avLst/>
          </a:prstGeom>
        </p:spPr>
      </p:pic>
    </p:spTree>
    <p:extLst>
      <p:ext uri="{BB962C8B-B14F-4D97-AF65-F5344CB8AC3E}">
        <p14:creationId xmlns:p14="http://schemas.microsoft.com/office/powerpoint/2010/main" val="12003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908026"/>
            <a:ext cx="8229600" cy="4621237"/>
          </a:xfrm>
          <a:prstGeom prst="rect">
            <a:avLst/>
          </a:prstGeom>
        </p:spPr>
      </p:pic>
    </p:spTree>
    <p:extLst>
      <p:ext uri="{BB962C8B-B14F-4D97-AF65-F5344CB8AC3E}">
        <p14:creationId xmlns:p14="http://schemas.microsoft.com/office/powerpoint/2010/main" val="87025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81600" y="274638"/>
            <a:ext cx="5786000" cy="6202362"/>
          </a:xfrm>
          <a:prstGeom prst="rect">
            <a:avLst/>
          </a:prstGeom>
        </p:spPr>
      </p:pic>
    </p:spTree>
    <p:extLst>
      <p:ext uri="{BB962C8B-B14F-4D97-AF65-F5344CB8AC3E}">
        <p14:creationId xmlns:p14="http://schemas.microsoft.com/office/powerpoint/2010/main" val="67596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066799"/>
            <a:ext cx="8229599" cy="4621237"/>
          </a:xfrm>
          <a:prstGeom prst="rect">
            <a:avLst/>
          </a:prstGeom>
        </p:spPr>
      </p:pic>
    </p:spTree>
    <p:extLst>
      <p:ext uri="{BB962C8B-B14F-4D97-AF65-F5344CB8AC3E}">
        <p14:creationId xmlns:p14="http://schemas.microsoft.com/office/powerpoint/2010/main" val="176368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Naptime – A stranded traveler sleeps in the main terminal at Denver International Airport on April 16. </a:t>
            </a:r>
          </a:p>
        </p:txBody>
      </p:sp>
      <p:pic>
        <p:nvPicPr>
          <p:cNvPr id="4" name="Content Placeholder 3"/>
          <p:cNvPicPr>
            <a:picLocks noGrp="1" noChangeAspect="1"/>
          </p:cNvPicPr>
          <p:nvPr>
            <p:ph idx="1"/>
          </p:nvPr>
        </p:nvPicPr>
        <p:blipFill>
          <a:blip r:embed="rId2"/>
          <a:stretch>
            <a:fillRect/>
          </a:stretch>
        </p:blipFill>
        <p:spPr>
          <a:xfrm>
            <a:off x="457200" y="1516626"/>
            <a:ext cx="8153400" cy="4578448"/>
          </a:xfrm>
          <a:prstGeom prst="rect">
            <a:avLst/>
          </a:prstGeom>
        </p:spPr>
      </p:pic>
    </p:spTree>
    <p:extLst>
      <p:ext uri="{BB962C8B-B14F-4D97-AF65-F5344CB8AC3E}">
        <p14:creationId xmlns:p14="http://schemas.microsoft.com/office/powerpoint/2010/main" val="61695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066800"/>
            <a:ext cx="8277616" cy="4648200"/>
          </a:xfrm>
          <a:prstGeom prst="rect">
            <a:avLst/>
          </a:prstGeom>
        </p:spPr>
      </p:pic>
    </p:spTree>
    <p:extLst>
      <p:ext uri="{BB962C8B-B14F-4D97-AF65-F5344CB8AC3E}">
        <p14:creationId xmlns:p14="http://schemas.microsoft.com/office/powerpoint/2010/main" val="152514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504998"/>
          </a:xfrm>
        </p:spPr>
        <p:txBody>
          <a:bodyPr/>
          <a:lstStyle/>
          <a:p>
            <a:r>
              <a:rPr lang="en-US" sz="2400" dirty="0" smtClean="0"/>
              <a:t>Maintenance </a:t>
            </a:r>
            <a:r>
              <a:rPr lang="en-US" sz="2400" dirty="0"/>
              <a:t>workers use tractors to plow the pitch before the Colorado Rapids were to host the New York Red Bulls in an MLS soccer match on April 16 in Commerce City, Colorado. </a:t>
            </a:r>
          </a:p>
        </p:txBody>
      </p:sp>
      <p:pic>
        <p:nvPicPr>
          <p:cNvPr id="4" name="Content Placeholder 3"/>
          <p:cNvPicPr>
            <a:picLocks noGrp="1" noChangeAspect="1"/>
          </p:cNvPicPr>
          <p:nvPr>
            <p:ph idx="1"/>
          </p:nvPr>
        </p:nvPicPr>
        <p:blipFill>
          <a:blip r:embed="rId2"/>
          <a:stretch>
            <a:fillRect/>
          </a:stretch>
        </p:blipFill>
        <p:spPr>
          <a:xfrm>
            <a:off x="381000" y="1779636"/>
            <a:ext cx="8305800" cy="4664027"/>
          </a:xfrm>
          <a:prstGeom prst="rect">
            <a:avLst/>
          </a:prstGeom>
        </p:spPr>
      </p:pic>
    </p:spTree>
    <p:extLst>
      <p:ext uri="{BB962C8B-B14F-4D97-AF65-F5344CB8AC3E}">
        <p14:creationId xmlns:p14="http://schemas.microsoft.com/office/powerpoint/2010/main" val="358783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7216" r="6059"/>
          <a:stretch/>
        </p:blipFill>
        <p:spPr>
          <a:xfrm>
            <a:off x="457200" y="685800"/>
            <a:ext cx="8229600" cy="5328667"/>
          </a:xfrm>
          <a:prstGeom prst="rect">
            <a:avLst/>
          </a:prstGeom>
        </p:spPr>
      </p:pic>
    </p:spTree>
    <p:extLst>
      <p:ext uri="{BB962C8B-B14F-4D97-AF65-F5344CB8AC3E}">
        <p14:creationId xmlns:p14="http://schemas.microsoft.com/office/powerpoint/2010/main" val="328387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79322" y="685800"/>
            <a:ext cx="8207477" cy="5459102"/>
          </a:xfrm>
          <a:prstGeom prst="rect">
            <a:avLst/>
          </a:prstGeom>
        </p:spPr>
      </p:pic>
    </p:spTree>
    <p:extLst>
      <p:ext uri="{BB962C8B-B14F-4D97-AF65-F5344CB8AC3E}">
        <p14:creationId xmlns:p14="http://schemas.microsoft.com/office/powerpoint/2010/main" val="142646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89154" y="274638"/>
            <a:ext cx="8197645" cy="6176139"/>
          </a:xfrm>
          <a:prstGeom prst="rect">
            <a:avLst/>
          </a:prstGeom>
        </p:spPr>
      </p:pic>
    </p:spTree>
    <p:extLst>
      <p:ext uri="{BB962C8B-B14F-4D97-AF65-F5344CB8AC3E}">
        <p14:creationId xmlns:p14="http://schemas.microsoft.com/office/powerpoint/2010/main" val="4242968608"/>
      </p:ext>
    </p:extLst>
  </p:cSld>
  <p:clrMapOvr>
    <a:masterClrMapping/>
  </p:clrMapOvr>
</p:sld>
</file>

<file path=ppt/theme/theme1.xml><?xml version="1.0" encoding="utf-8"?>
<a:theme xmlns:a="http://schemas.openxmlformats.org/drawingml/2006/main" name="Default Design">
  <a:themeElements>
    <a:clrScheme name="">
      <a:dk1>
        <a:srgbClr val="CCCCCC"/>
      </a:dk1>
      <a:lt1>
        <a:srgbClr val="CCCCCC"/>
      </a:lt1>
      <a:dk2>
        <a:srgbClr val="FF0080"/>
      </a:dk2>
      <a:lt2>
        <a:srgbClr val="666666"/>
      </a:lt2>
      <a:accent1>
        <a:srgbClr val="333333"/>
      </a:accent1>
      <a:accent2>
        <a:srgbClr val="66CCFF"/>
      </a:accent2>
      <a:accent3>
        <a:srgbClr val="E2E2E2"/>
      </a:accent3>
      <a:accent4>
        <a:srgbClr val="AEAEAE"/>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snowflakes 2</Template>
  <TotalTime>29</TotalTime>
  <Words>68</Words>
  <Application>Microsoft Office PowerPoint</Application>
  <PresentationFormat>On-screen Show (4:3)</PresentationFormat>
  <Paragraphs>4</Paragraphs>
  <Slides>20</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Default Design</vt:lpstr>
      <vt:lpstr>PowerPoint Presentation</vt:lpstr>
      <vt:lpstr>PowerPoint Presentation</vt:lpstr>
      <vt:lpstr>PowerPoint Presentation</vt:lpstr>
      <vt:lpstr>Naptime – A stranded traveler sleeps in the main terminal at Denver International Airport on April 16. </vt:lpstr>
      <vt:lpstr>PowerPoint Presentation</vt:lpstr>
      <vt:lpstr>Maintenance workers use tractors to plow the pitch before the Colorado Rapids were to host the New York Red Bulls in an MLS soccer match on April 16 in Commerce City, Colorado.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Naumann</dc:creator>
  <cp:lastModifiedBy>Joseph Naumann</cp:lastModifiedBy>
  <cp:revision>4</cp:revision>
  <dcterms:created xsi:type="dcterms:W3CDTF">2016-04-18T06:14:44Z</dcterms:created>
  <dcterms:modified xsi:type="dcterms:W3CDTF">2016-04-18T06:44:24Z</dcterms:modified>
</cp:coreProperties>
</file>