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25"/>
  </p:notesMasterIdLst>
  <p:sldIdLst>
    <p:sldId id="256"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00" autoAdjust="0"/>
    <p:restoredTop sz="94600"/>
  </p:normalViewPr>
  <p:slideViewPr>
    <p:cSldViewPr>
      <p:cViewPr varScale="1">
        <p:scale>
          <a:sx n="65" d="100"/>
          <a:sy n="65" d="100"/>
        </p:scale>
        <p:origin x="-1098"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993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994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994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994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994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5110452A-628E-4203-A220-1186C1925F31}" type="slidenum">
              <a:rPr lang="en-US"/>
              <a:pPr/>
              <a:t>‹#›</a:t>
            </a:fld>
            <a:endParaRPr lang="en-US"/>
          </a:p>
        </p:txBody>
      </p:sp>
    </p:spTree>
    <p:extLst>
      <p:ext uri="{BB962C8B-B14F-4D97-AF65-F5344CB8AC3E}">
        <p14:creationId xmlns:p14="http://schemas.microsoft.com/office/powerpoint/2010/main" val="129680134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ctrTitle"/>
            <p:custDataLst>
              <p:tags r:id="rId1"/>
            </p:custDataLst>
          </p:nvPr>
        </p:nvSpPr>
        <p:spPr>
          <a:xfrm>
            <a:off x="2701925" y="2130425"/>
            <a:ext cx="4800600" cy="1470025"/>
          </a:xfrm>
        </p:spPr>
        <p:txBody>
          <a:bodyPr/>
          <a:lstStyle>
            <a:lvl1pPr>
              <a:buClr>
                <a:srgbClr val="FFFFFF"/>
              </a:buClr>
              <a:defRPr/>
            </a:lvl1pPr>
          </a:lstStyle>
          <a:p>
            <a:pPr lvl="0"/>
            <a:r>
              <a:rPr lang="en-US" noProof="0" smtClean="0"/>
              <a:t>Click to edit Master title style</a:t>
            </a:r>
          </a:p>
        </p:txBody>
      </p:sp>
      <p:sp>
        <p:nvSpPr>
          <p:cNvPr id="23555" name="Rectangle 3"/>
          <p:cNvSpPr>
            <a:spLocks noGrp="1" noChangeArrowheads="1"/>
          </p:cNvSpPr>
          <p:nvPr>
            <p:ph type="subTitle" idx="1"/>
            <p:custDataLst>
              <p:tags r:id="rId2"/>
            </p:custDataLst>
          </p:nvPr>
        </p:nvSpPr>
        <p:spPr>
          <a:xfrm>
            <a:off x="2701925" y="3886200"/>
            <a:ext cx="4114800" cy="1752600"/>
          </a:xfrm>
        </p:spPr>
        <p:txBody>
          <a:bodyPr/>
          <a:lstStyle>
            <a:lvl1pPr marL="0" indent="0">
              <a:buClr>
                <a:srgbClr val="FFFFFF"/>
              </a:buClr>
              <a:buFontTx/>
              <a:buNone/>
              <a:defRPr/>
            </a:lvl1pPr>
          </a:lstStyle>
          <a:p>
            <a:pPr lvl="0"/>
            <a:r>
              <a:rPr lang="en-US" noProof="0" smtClean="0"/>
              <a:t>Click to edit Master subtitle style</a:t>
            </a:r>
          </a:p>
        </p:txBody>
      </p:sp>
      <p:sp>
        <p:nvSpPr>
          <p:cNvPr id="23556" name="Rectangle 4"/>
          <p:cNvSpPr>
            <a:spLocks noGrp="1" noChangeArrowheads="1"/>
          </p:cNvSpPr>
          <p:nvPr>
            <p:ph type="dt" sz="half" idx="2"/>
          </p:nvPr>
        </p:nvSpPr>
        <p:spPr/>
        <p:txBody>
          <a:bodyPr/>
          <a:lstStyle>
            <a:lvl1pPr>
              <a:defRPr/>
            </a:lvl1pPr>
          </a:lstStyle>
          <a:p>
            <a:endParaRPr lang="en-US"/>
          </a:p>
        </p:txBody>
      </p:sp>
      <p:sp>
        <p:nvSpPr>
          <p:cNvPr id="23557" name="Rectangle 5"/>
          <p:cNvSpPr>
            <a:spLocks noGrp="1" noChangeArrowheads="1"/>
          </p:cNvSpPr>
          <p:nvPr>
            <p:ph type="ftr" sz="quarter" idx="3"/>
          </p:nvPr>
        </p:nvSpPr>
        <p:spPr/>
        <p:txBody>
          <a:bodyPr/>
          <a:lstStyle>
            <a:lvl1pPr>
              <a:defRPr/>
            </a:lvl1pPr>
          </a:lstStyle>
          <a:p>
            <a:endParaRPr lang="en-US"/>
          </a:p>
        </p:txBody>
      </p:sp>
      <p:sp>
        <p:nvSpPr>
          <p:cNvPr id="23558" name="Rectangle 6"/>
          <p:cNvSpPr>
            <a:spLocks noGrp="1" noChangeArrowheads="1"/>
          </p:cNvSpPr>
          <p:nvPr>
            <p:ph type="sldNum" sz="quarter" idx="4"/>
          </p:nvPr>
        </p:nvSpPr>
        <p:spPr/>
        <p:txBody>
          <a:bodyPr/>
          <a:lstStyle>
            <a:lvl1pPr>
              <a:defRPr/>
            </a:lvl1pPr>
          </a:lstStyle>
          <a:p>
            <a:fld id="{58334DF7-7AE2-48E1-AE1D-31579FA28E42}"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F14C1EA-268E-4810-9B10-61390D2C9EC1}" type="slidenum">
              <a:rPr lang="en-US"/>
              <a:pPr/>
              <a:t>‹#›</a:t>
            </a:fld>
            <a:endParaRPr lang="en-US"/>
          </a:p>
        </p:txBody>
      </p:sp>
    </p:spTree>
    <p:extLst>
      <p:ext uri="{BB962C8B-B14F-4D97-AF65-F5344CB8AC3E}">
        <p14:creationId xmlns:p14="http://schemas.microsoft.com/office/powerpoint/2010/main" val="810544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39025" y="274638"/>
            <a:ext cx="15811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693988" y="274638"/>
            <a:ext cx="4592637"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33BB4E2-F035-4D98-A8FA-678FA35DE13C}" type="slidenum">
              <a:rPr lang="en-US"/>
              <a:pPr/>
              <a:t>‹#›</a:t>
            </a:fld>
            <a:endParaRPr lang="en-US"/>
          </a:p>
        </p:txBody>
      </p:sp>
    </p:spTree>
    <p:extLst>
      <p:ext uri="{BB962C8B-B14F-4D97-AF65-F5344CB8AC3E}">
        <p14:creationId xmlns:p14="http://schemas.microsoft.com/office/powerpoint/2010/main" val="4439321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136525" y="136525"/>
            <a:ext cx="8866188" cy="658177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23" name="Rectangle 3"/>
          <p:cNvSpPr>
            <a:spLocks noGrp="1" noChangeArrowheads="1"/>
          </p:cNvSpPr>
          <p:nvPr>
            <p:ph type="ctrTitle"/>
            <p:custDataLst>
              <p:tags r:id="rId1"/>
            </p:custDataLst>
          </p:nvPr>
        </p:nvSpPr>
        <p:spPr>
          <a:xfrm>
            <a:off x="455613" y="2130425"/>
            <a:ext cx="7313612" cy="1470025"/>
          </a:xfrm>
        </p:spPr>
        <p:txBody>
          <a:bodyPr/>
          <a:lstStyle>
            <a:lvl1pPr>
              <a:defRPr/>
            </a:lvl1pPr>
          </a:lstStyle>
          <a:p>
            <a:pPr lvl="0"/>
            <a:r>
              <a:rPr lang="en-US" noProof="0" smtClean="0"/>
              <a:t>Click to edit Master title style</a:t>
            </a:r>
          </a:p>
        </p:txBody>
      </p:sp>
      <p:sp>
        <p:nvSpPr>
          <p:cNvPr id="30724" name="Rectangle 4"/>
          <p:cNvSpPr>
            <a:spLocks noGrp="1" noChangeArrowheads="1"/>
          </p:cNvSpPr>
          <p:nvPr>
            <p:ph type="subTitle" idx="1"/>
            <p:custDataLst>
              <p:tags r:id="rId2"/>
            </p:custDataLst>
          </p:nvPr>
        </p:nvSpPr>
        <p:spPr>
          <a:xfrm>
            <a:off x="455613" y="3886200"/>
            <a:ext cx="7313612" cy="1752600"/>
          </a:xfrm>
        </p:spPr>
        <p:txBody>
          <a:bodyPr/>
          <a:lstStyle>
            <a:lvl1pPr marL="0" indent="0">
              <a:buClr>
                <a:srgbClr val="FFFFFF"/>
              </a:buClr>
              <a:buFontTx/>
              <a:buNone/>
              <a:defRPr/>
            </a:lvl1pPr>
          </a:lstStyle>
          <a:p>
            <a:pPr lvl="0"/>
            <a:r>
              <a:rPr lang="en-US" noProof="0" smtClean="0"/>
              <a:t>Click to edit Master subtitle style</a:t>
            </a:r>
          </a:p>
        </p:txBody>
      </p:sp>
      <p:sp>
        <p:nvSpPr>
          <p:cNvPr id="30725" name="Rectangle 5"/>
          <p:cNvSpPr>
            <a:spLocks noGrp="1" noChangeArrowheads="1"/>
          </p:cNvSpPr>
          <p:nvPr>
            <p:ph type="dt" sz="half" idx="2"/>
          </p:nvPr>
        </p:nvSpPr>
        <p:spPr/>
        <p:txBody>
          <a:bodyPr/>
          <a:lstStyle>
            <a:lvl1pPr>
              <a:defRPr/>
            </a:lvl1pPr>
          </a:lstStyle>
          <a:p>
            <a:endParaRPr lang="en-US"/>
          </a:p>
        </p:txBody>
      </p:sp>
      <p:sp>
        <p:nvSpPr>
          <p:cNvPr id="30726" name="Rectangle 6"/>
          <p:cNvSpPr>
            <a:spLocks noGrp="1" noChangeArrowheads="1"/>
          </p:cNvSpPr>
          <p:nvPr>
            <p:ph type="ftr" sz="quarter" idx="3"/>
          </p:nvPr>
        </p:nvSpPr>
        <p:spPr/>
        <p:txBody>
          <a:bodyPr/>
          <a:lstStyle>
            <a:lvl1pPr>
              <a:defRPr/>
            </a:lvl1pPr>
          </a:lstStyle>
          <a:p>
            <a:endParaRPr lang="en-US"/>
          </a:p>
        </p:txBody>
      </p:sp>
      <p:sp>
        <p:nvSpPr>
          <p:cNvPr id="30727" name="Rectangle 7"/>
          <p:cNvSpPr>
            <a:spLocks noGrp="1" noChangeArrowheads="1"/>
          </p:cNvSpPr>
          <p:nvPr>
            <p:ph type="sldNum" sz="quarter" idx="4"/>
          </p:nvPr>
        </p:nvSpPr>
        <p:spPr/>
        <p:txBody>
          <a:bodyPr/>
          <a:lstStyle>
            <a:lvl1pPr>
              <a:defRPr/>
            </a:lvl1pPr>
          </a:lstStyle>
          <a:p>
            <a:fld id="{B5356641-4A80-4C64-A934-14532BF8B13B}"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9EF9069-D62B-4486-8CC9-A4EC72219229}" type="slidenum">
              <a:rPr lang="en-US"/>
              <a:pPr/>
              <a:t>‹#›</a:t>
            </a:fld>
            <a:endParaRPr lang="en-US"/>
          </a:p>
        </p:txBody>
      </p:sp>
    </p:spTree>
    <p:extLst>
      <p:ext uri="{BB962C8B-B14F-4D97-AF65-F5344CB8AC3E}">
        <p14:creationId xmlns:p14="http://schemas.microsoft.com/office/powerpoint/2010/main" val="35301799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499F16D-69AE-4A34-A240-FE347D8005A5}" type="slidenum">
              <a:rPr lang="en-US"/>
              <a:pPr/>
              <a:t>‹#›</a:t>
            </a:fld>
            <a:endParaRPr lang="en-US"/>
          </a:p>
        </p:txBody>
      </p:sp>
    </p:spTree>
    <p:extLst>
      <p:ext uri="{BB962C8B-B14F-4D97-AF65-F5344CB8AC3E}">
        <p14:creationId xmlns:p14="http://schemas.microsoft.com/office/powerpoint/2010/main" val="15181871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600200"/>
            <a:ext cx="40370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600200"/>
            <a:ext cx="4037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0A067AA-BB83-4417-B386-D10B1E461E48}" type="slidenum">
              <a:rPr lang="en-US"/>
              <a:pPr/>
              <a:t>‹#›</a:t>
            </a:fld>
            <a:endParaRPr lang="en-US"/>
          </a:p>
        </p:txBody>
      </p:sp>
    </p:spTree>
    <p:extLst>
      <p:ext uri="{BB962C8B-B14F-4D97-AF65-F5344CB8AC3E}">
        <p14:creationId xmlns:p14="http://schemas.microsoft.com/office/powerpoint/2010/main" val="4444716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7ABC7EB-48C3-478E-A656-553DB84E57C7}" type="slidenum">
              <a:rPr lang="en-US"/>
              <a:pPr/>
              <a:t>‹#›</a:t>
            </a:fld>
            <a:endParaRPr lang="en-US"/>
          </a:p>
        </p:txBody>
      </p:sp>
    </p:spTree>
    <p:extLst>
      <p:ext uri="{BB962C8B-B14F-4D97-AF65-F5344CB8AC3E}">
        <p14:creationId xmlns:p14="http://schemas.microsoft.com/office/powerpoint/2010/main" val="40166564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C33609BD-0CF6-4CFD-B957-3E8E7897D516}" type="slidenum">
              <a:rPr lang="en-US"/>
              <a:pPr/>
              <a:t>‹#›</a:t>
            </a:fld>
            <a:endParaRPr lang="en-US"/>
          </a:p>
        </p:txBody>
      </p:sp>
    </p:spTree>
    <p:extLst>
      <p:ext uri="{BB962C8B-B14F-4D97-AF65-F5344CB8AC3E}">
        <p14:creationId xmlns:p14="http://schemas.microsoft.com/office/powerpoint/2010/main" val="27688934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01761CC5-3AD3-499E-A2FD-DC9645E0C206}" type="slidenum">
              <a:rPr lang="en-US"/>
              <a:pPr/>
              <a:t>‹#›</a:t>
            </a:fld>
            <a:endParaRPr lang="en-US"/>
          </a:p>
        </p:txBody>
      </p:sp>
    </p:spTree>
    <p:extLst>
      <p:ext uri="{BB962C8B-B14F-4D97-AF65-F5344CB8AC3E}">
        <p14:creationId xmlns:p14="http://schemas.microsoft.com/office/powerpoint/2010/main" val="26408294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020C243-7706-468C-904B-BF3FACEF23C3}" type="slidenum">
              <a:rPr lang="en-US"/>
              <a:pPr/>
              <a:t>‹#›</a:t>
            </a:fld>
            <a:endParaRPr lang="en-US"/>
          </a:p>
        </p:txBody>
      </p:sp>
    </p:spTree>
    <p:extLst>
      <p:ext uri="{BB962C8B-B14F-4D97-AF65-F5344CB8AC3E}">
        <p14:creationId xmlns:p14="http://schemas.microsoft.com/office/powerpoint/2010/main" val="3344236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C87153D-7AA5-472A-988F-F751FE1157B3}" type="slidenum">
              <a:rPr lang="en-US"/>
              <a:pPr/>
              <a:t>‹#›</a:t>
            </a:fld>
            <a:endParaRPr lang="en-US"/>
          </a:p>
        </p:txBody>
      </p:sp>
    </p:spTree>
    <p:extLst>
      <p:ext uri="{BB962C8B-B14F-4D97-AF65-F5344CB8AC3E}">
        <p14:creationId xmlns:p14="http://schemas.microsoft.com/office/powerpoint/2010/main" val="23072260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E4D434B-7901-4C1F-B55D-9D24B6DAEEC3}" type="slidenum">
              <a:rPr lang="en-US"/>
              <a:pPr/>
              <a:t>‹#›</a:t>
            </a:fld>
            <a:endParaRPr lang="en-US"/>
          </a:p>
        </p:txBody>
      </p:sp>
    </p:spTree>
    <p:extLst>
      <p:ext uri="{BB962C8B-B14F-4D97-AF65-F5344CB8AC3E}">
        <p14:creationId xmlns:p14="http://schemas.microsoft.com/office/powerpoint/2010/main" val="20348292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D23C26E-A894-414E-A630-46DF3CFA1617}" type="slidenum">
              <a:rPr lang="en-US"/>
              <a:pPr/>
              <a:t>‹#›</a:t>
            </a:fld>
            <a:endParaRPr lang="en-US"/>
          </a:p>
        </p:txBody>
      </p:sp>
    </p:spTree>
    <p:extLst>
      <p:ext uri="{BB962C8B-B14F-4D97-AF65-F5344CB8AC3E}">
        <p14:creationId xmlns:p14="http://schemas.microsoft.com/office/powerpoint/2010/main" val="11592473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4638"/>
            <a:ext cx="2055813"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274638"/>
            <a:ext cx="6018212"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84AA1F9-9BD6-4CF4-B91F-745ACF5EDDDA}" type="slidenum">
              <a:rPr lang="en-US"/>
              <a:pPr/>
              <a:t>‹#›</a:t>
            </a:fld>
            <a:endParaRPr lang="en-US"/>
          </a:p>
        </p:txBody>
      </p:sp>
    </p:spTree>
    <p:extLst>
      <p:ext uri="{BB962C8B-B14F-4D97-AF65-F5344CB8AC3E}">
        <p14:creationId xmlns:p14="http://schemas.microsoft.com/office/powerpoint/2010/main" val="2035732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D55A590-DECE-421E-BB43-7B404BE7E409}" type="slidenum">
              <a:rPr lang="en-US"/>
              <a:pPr/>
              <a:t>‹#›</a:t>
            </a:fld>
            <a:endParaRPr lang="en-US"/>
          </a:p>
        </p:txBody>
      </p:sp>
    </p:spTree>
    <p:extLst>
      <p:ext uri="{BB962C8B-B14F-4D97-AF65-F5344CB8AC3E}">
        <p14:creationId xmlns:p14="http://schemas.microsoft.com/office/powerpoint/2010/main" val="1080756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DCEA809-F5BD-4398-9683-9D9C0EC54385}" type="slidenum">
              <a:rPr lang="en-US"/>
              <a:pPr/>
              <a:t>‹#›</a:t>
            </a:fld>
            <a:endParaRPr lang="en-US"/>
          </a:p>
        </p:txBody>
      </p:sp>
    </p:spTree>
    <p:extLst>
      <p:ext uri="{BB962C8B-B14F-4D97-AF65-F5344CB8AC3E}">
        <p14:creationId xmlns:p14="http://schemas.microsoft.com/office/powerpoint/2010/main" val="2639933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F63D58D5-8545-4B83-8698-40DF6A3835A3}" type="slidenum">
              <a:rPr lang="en-US"/>
              <a:pPr/>
              <a:t>‹#›</a:t>
            </a:fld>
            <a:endParaRPr lang="en-US"/>
          </a:p>
        </p:txBody>
      </p:sp>
    </p:spTree>
    <p:extLst>
      <p:ext uri="{BB962C8B-B14F-4D97-AF65-F5344CB8AC3E}">
        <p14:creationId xmlns:p14="http://schemas.microsoft.com/office/powerpoint/2010/main" val="2681271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17849091-DA84-45C8-A1E4-DD32A9F702F6}" type="slidenum">
              <a:rPr lang="en-US"/>
              <a:pPr/>
              <a:t>‹#›</a:t>
            </a:fld>
            <a:endParaRPr lang="en-US"/>
          </a:p>
        </p:txBody>
      </p:sp>
    </p:spTree>
    <p:extLst>
      <p:ext uri="{BB962C8B-B14F-4D97-AF65-F5344CB8AC3E}">
        <p14:creationId xmlns:p14="http://schemas.microsoft.com/office/powerpoint/2010/main" val="15160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610E62B9-46E9-4AB4-A8E2-F28FCA173050}" type="slidenum">
              <a:rPr lang="en-US"/>
              <a:pPr/>
              <a:t>‹#›</a:t>
            </a:fld>
            <a:endParaRPr lang="en-US"/>
          </a:p>
        </p:txBody>
      </p:sp>
    </p:spTree>
    <p:extLst>
      <p:ext uri="{BB962C8B-B14F-4D97-AF65-F5344CB8AC3E}">
        <p14:creationId xmlns:p14="http://schemas.microsoft.com/office/powerpoint/2010/main" val="369258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2323FB8-8E97-4770-A1A1-A9A9DCB99305}" type="slidenum">
              <a:rPr lang="en-US"/>
              <a:pPr/>
              <a:t>‹#›</a:t>
            </a:fld>
            <a:endParaRPr lang="en-US"/>
          </a:p>
        </p:txBody>
      </p:sp>
    </p:spTree>
    <p:extLst>
      <p:ext uri="{BB962C8B-B14F-4D97-AF65-F5344CB8AC3E}">
        <p14:creationId xmlns:p14="http://schemas.microsoft.com/office/powerpoint/2010/main" val="3702321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4D7B2DB-9987-497C-98CB-CFAAD0523155}" type="slidenum">
              <a:rPr lang="en-US"/>
              <a:pPr/>
              <a:t>‹#›</a:t>
            </a:fld>
            <a:endParaRPr lang="en-US"/>
          </a:p>
        </p:txBody>
      </p:sp>
    </p:spTree>
    <p:extLst>
      <p:ext uri="{BB962C8B-B14F-4D97-AF65-F5344CB8AC3E}">
        <p14:creationId xmlns:p14="http://schemas.microsoft.com/office/powerpoint/2010/main" val="2820468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5.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2703513" y="274638"/>
            <a:ext cx="6316662" cy="1143000"/>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US" smtClean="0"/>
          </a:p>
        </p:txBody>
      </p:sp>
      <p:sp>
        <p:nvSpPr>
          <p:cNvPr id="1027" name="Rectangle 3"/>
          <p:cNvSpPr>
            <a:spLocks noGrp="1" noChangeArrowheads="1"/>
          </p:cNvSpPr>
          <p:nvPr>
            <p:ph type="body" idx="1"/>
            <p:custDataLst>
              <p:tags r:id="rId14"/>
            </p:custDataLst>
          </p:nvPr>
        </p:nvSpPr>
        <p:spPr bwMode="auto">
          <a:xfrm>
            <a:off x="2693988" y="1600200"/>
            <a:ext cx="6326187" cy="4525963"/>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8607A41A-567C-41A2-AB41-B55DC90FB5B0}"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charset="0"/>
        </a:defRPr>
      </a:lvl2pPr>
      <a:lvl3pPr algn="l" rtl="0" eaLnBrk="1" fontAlgn="base" hangingPunct="1">
        <a:spcBef>
          <a:spcPct val="0"/>
        </a:spcBef>
        <a:spcAft>
          <a:spcPct val="0"/>
        </a:spcAft>
        <a:buClr>
          <a:schemeClr val="tx1"/>
        </a:buClr>
        <a:defRPr sz="3200">
          <a:solidFill>
            <a:schemeClr val="tx1"/>
          </a:solidFill>
          <a:latin typeface="Arial" charset="0"/>
        </a:defRPr>
      </a:lvl3pPr>
      <a:lvl4pPr algn="l" rtl="0" eaLnBrk="1" fontAlgn="base" hangingPunct="1">
        <a:spcBef>
          <a:spcPct val="0"/>
        </a:spcBef>
        <a:spcAft>
          <a:spcPct val="0"/>
        </a:spcAft>
        <a:buClr>
          <a:schemeClr val="tx1"/>
        </a:buClr>
        <a:defRPr sz="3200">
          <a:solidFill>
            <a:schemeClr val="tx1"/>
          </a:solidFill>
          <a:latin typeface="Arial" charset="0"/>
        </a:defRPr>
      </a:lvl4pPr>
      <a:lvl5pPr algn="l" rtl="0" eaLnBrk="1" fontAlgn="base" hangingPunct="1">
        <a:spcBef>
          <a:spcPct val="0"/>
        </a:spcBef>
        <a:spcAft>
          <a:spcPct val="0"/>
        </a:spcAft>
        <a:buClr>
          <a:schemeClr val="tx1"/>
        </a:buClr>
        <a:defRPr sz="3200">
          <a:solidFill>
            <a:schemeClr val="tx1"/>
          </a:solidFill>
          <a:latin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defRPr>
      </a:lvl9pPr>
    </p:titleStyle>
    <p:body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a:solidFill>
            <a:schemeClr val="tx1"/>
          </a:solidFill>
          <a:latin typeface="+mn-lt"/>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defRPr>
      </a:lvl3pPr>
      <a:lvl4pPr marL="1600200" indent="-228600" algn="l" rtl="0" eaLnBrk="1" fontAlgn="base" hangingPunct="1">
        <a:spcBef>
          <a:spcPct val="20000"/>
        </a:spcBef>
        <a:spcAft>
          <a:spcPct val="0"/>
        </a:spcAft>
        <a:buClr>
          <a:schemeClr val="tx1"/>
        </a:buClr>
        <a:buChar char="•"/>
        <a:defRPr sz="2400">
          <a:solidFill>
            <a:schemeClr val="tx1"/>
          </a:solidFill>
          <a:latin typeface="+mn-lt"/>
        </a:defRPr>
      </a:lvl4pPr>
      <a:lvl5pPr marL="2057400" indent="-228600" algn="l" rtl="0" eaLnBrk="1" fontAlgn="base" hangingPunct="1">
        <a:spcBef>
          <a:spcPct val="20000"/>
        </a:spcBef>
        <a:spcAft>
          <a:spcPct val="0"/>
        </a:spcAft>
        <a:buClr>
          <a:schemeClr val="tx1"/>
        </a:buClr>
        <a:buChar char="•"/>
        <a:defRPr sz="2400">
          <a:solidFill>
            <a:schemeClr val="tx1"/>
          </a:solidFill>
          <a:latin typeface="+mn-lt"/>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136525" y="136525"/>
            <a:ext cx="8866188" cy="658177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699" name="Rectangle 3"/>
          <p:cNvSpPr>
            <a:spLocks noGrp="1" noChangeArrowheads="1"/>
          </p:cNvSpPr>
          <p:nvPr>
            <p:ph type="title"/>
            <p:custDataLst>
              <p:tags r:id="rId13"/>
            </p:custDataLst>
          </p:nvPr>
        </p:nvSpPr>
        <p:spPr bwMode="auto">
          <a:xfrm>
            <a:off x="455613" y="274638"/>
            <a:ext cx="8226425" cy="1143000"/>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9700" name="Rectangle 4"/>
          <p:cNvSpPr>
            <a:spLocks noGrp="1" noChangeArrowheads="1"/>
          </p:cNvSpPr>
          <p:nvPr>
            <p:ph type="body" idx="1"/>
            <p:custDataLst>
              <p:tags r:id="rId14"/>
            </p:custDataLst>
          </p:nvPr>
        </p:nvSpPr>
        <p:spPr bwMode="auto">
          <a:xfrm>
            <a:off x="455613" y="1600200"/>
            <a:ext cx="8226425" cy="4525963"/>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9701" name="Rectangle 5"/>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29702" name="Rectangle 6"/>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29703" name="Rectangle 7"/>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6CE2B6CB-9E72-4C33-A7CA-A4E41C568C7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fontAlgn="base">
        <a:spcBef>
          <a:spcPct val="0"/>
        </a:spcBef>
        <a:spcAft>
          <a:spcPct val="0"/>
        </a:spcAft>
        <a:buClr>
          <a:schemeClr val="tx1"/>
        </a:buClr>
        <a:defRPr sz="3200">
          <a:solidFill>
            <a:schemeClr val="tx1"/>
          </a:solidFill>
          <a:latin typeface="+mj-lt"/>
          <a:ea typeface="+mj-ea"/>
          <a:cs typeface="+mj-cs"/>
        </a:defRPr>
      </a:lvl1pPr>
      <a:lvl2pPr algn="l" rtl="0" fontAlgn="base">
        <a:spcBef>
          <a:spcPct val="0"/>
        </a:spcBef>
        <a:spcAft>
          <a:spcPct val="0"/>
        </a:spcAft>
        <a:buClr>
          <a:schemeClr val="tx1"/>
        </a:buClr>
        <a:defRPr sz="3200">
          <a:solidFill>
            <a:schemeClr val="tx1"/>
          </a:solidFill>
          <a:latin typeface="Arial" charset="0"/>
        </a:defRPr>
      </a:lvl2pPr>
      <a:lvl3pPr algn="l" rtl="0" fontAlgn="base">
        <a:spcBef>
          <a:spcPct val="0"/>
        </a:spcBef>
        <a:spcAft>
          <a:spcPct val="0"/>
        </a:spcAft>
        <a:buClr>
          <a:schemeClr val="tx1"/>
        </a:buClr>
        <a:defRPr sz="3200">
          <a:solidFill>
            <a:schemeClr val="tx1"/>
          </a:solidFill>
          <a:latin typeface="Arial" charset="0"/>
        </a:defRPr>
      </a:lvl3pPr>
      <a:lvl4pPr algn="l" rtl="0" fontAlgn="base">
        <a:spcBef>
          <a:spcPct val="0"/>
        </a:spcBef>
        <a:spcAft>
          <a:spcPct val="0"/>
        </a:spcAft>
        <a:buClr>
          <a:schemeClr val="tx1"/>
        </a:buClr>
        <a:defRPr sz="3200">
          <a:solidFill>
            <a:schemeClr val="tx1"/>
          </a:solidFill>
          <a:latin typeface="Arial" charset="0"/>
        </a:defRPr>
      </a:lvl4pPr>
      <a:lvl5pPr algn="l" rtl="0" fontAlgn="base">
        <a:spcBef>
          <a:spcPct val="0"/>
        </a:spcBef>
        <a:spcAft>
          <a:spcPct val="0"/>
        </a:spcAft>
        <a:buClr>
          <a:schemeClr val="tx1"/>
        </a:buClr>
        <a:defRPr sz="3200">
          <a:solidFill>
            <a:schemeClr val="tx1"/>
          </a:solidFill>
          <a:latin typeface="Arial" charset="0"/>
        </a:defRPr>
      </a:lvl5pPr>
      <a:lvl6pPr marL="457200" algn="l" rtl="0" fontAlgn="base">
        <a:spcBef>
          <a:spcPct val="0"/>
        </a:spcBef>
        <a:spcAft>
          <a:spcPct val="0"/>
        </a:spcAft>
        <a:buClr>
          <a:schemeClr val="tx1"/>
        </a:buClr>
        <a:defRPr sz="3200">
          <a:solidFill>
            <a:schemeClr val="tx1"/>
          </a:solidFill>
          <a:latin typeface="Arial" charset="0"/>
        </a:defRPr>
      </a:lvl6pPr>
      <a:lvl7pPr marL="914400" algn="l" rtl="0" fontAlgn="base">
        <a:spcBef>
          <a:spcPct val="0"/>
        </a:spcBef>
        <a:spcAft>
          <a:spcPct val="0"/>
        </a:spcAft>
        <a:buClr>
          <a:schemeClr val="tx1"/>
        </a:buClr>
        <a:defRPr sz="3200">
          <a:solidFill>
            <a:schemeClr val="tx1"/>
          </a:solidFill>
          <a:latin typeface="Arial" charset="0"/>
        </a:defRPr>
      </a:lvl7pPr>
      <a:lvl8pPr marL="1371600" algn="l" rtl="0" fontAlgn="base">
        <a:spcBef>
          <a:spcPct val="0"/>
        </a:spcBef>
        <a:spcAft>
          <a:spcPct val="0"/>
        </a:spcAft>
        <a:buClr>
          <a:schemeClr val="tx1"/>
        </a:buClr>
        <a:defRPr sz="3200">
          <a:solidFill>
            <a:schemeClr val="tx1"/>
          </a:solidFill>
          <a:latin typeface="Arial" charset="0"/>
        </a:defRPr>
      </a:lvl8pPr>
      <a:lvl9pPr marL="1828800" algn="l" rtl="0" fontAlgn="base">
        <a:spcBef>
          <a:spcPct val="0"/>
        </a:spcBef>
        <a:spcAft>
          <a:spcPct val="0"/>
        </a:spcAft>
        <a:buClr>
          <a:schemeClr val="tx1"/>
        </a:buClr>
        <a:defRPr sz="3200">
          <a:solidFill>
            <a:schemeClr val="tx1"/>
          </a:solidFill>
          <a:latin typeface="Arial" charset="0"/>
        </a:defRPr>
      </a:lvl9pPr>
    </p:titleStyle>
    <p:bodyStyle>
      <a:lvl1pPr marL="342900" indent="-342900" algn="l" rtl="0" fontAlgn="base">
        <a:spcBef>
          <a:spcPct val="20000"/>
        </a:spcBef>
        <a:spcAft>
          <a:spcPct val="0"/>
        </a:spcAft>
        <a:buClr>
          <a:schemeClr val="tx1"/>
        </a:buClr>
        <a:buChar char="•"/>
        <a:defRPr sz="2400">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2400">
          <a:solidFill>
            <a:schemeClr val="tx1"/>
          </a:solidFill>
          <a:latin typeface="+mn-lt"/>
        </a:defRPr>
      </a:lvl2pPr>
      <a:lvl3pPr marL="1143000" indent="-228600" algn="l" rtl="0" fontAlgn="base">
        <a:spcBef>
          <a:spcPct val="20000"/>
        </a:spcBef>
        <a:spcAft>
          <a:spcPct val="0"/>
        </a:spcAft>
        <a:buClr>
          <a:schemeClr val="tx1"/>
        </a:buClr>
        <a:buChar char="•"/>
        <a:defRPr sz="2400">
          <a:solidFill>
            <a:schemeClr val="tx1"/>
          </a:solidFill>
          <a:latin typeface="+mn-lt"/>
        </a:defRPr>
      </a:lvl3pPr>
      <a:lvl4pPr marL="1600200" indent="-228600" algn="l" rtl="0" fontAlgn="base">
        <a:spcBef>
          <a:spcPct val="20000"/>
        </a:spcBef>
        <a:spcAft>
          <a:spcPct val="0"/>
        </a:spcAft>
        <a:buClr>
          <a:schemeClr val="tx1"/>
        </a:buClr>
        <a:buChar char="•"/>
        <a:defRPr sz="2400">
          <a:solidFill>
            <a:schemeClr val="tx1"/>
          </a:solidFill>
          <a:latin typeface="+mn-lt"/>
        </a:defRPr>
      </a:lvl4pPr>
      <a:lvl5pPr marL="2057400" indent="-228600" algn="l" rtl="0" fontAlgn="base">
        <a:spcBef>
          <a:spcPct val="20000"/>
        </a:spcBef>
        <a:spcAft>
          <a:spcPct val="0"/>
        </a:spcAft>
        <a:buClr>
          <a:schemeClr val="tx1"/>
        </a:buClr>
        <a:buChar char="•"/>
        <a:defRPr sz="2400">
          <a:solidFill>
            <a:schemeClr val="tx1"/>
          </a:solidFill>
          <a:latin typeface="+mn-lt"/>
        </a:defRPr>
      </a:lvl5pPr>
      <a:lvl6pPr marL="2514600" indent="-228600" algn="l" rtl="0" fontAlgn="base">
        <a:spcBef>
          <a:spcPct val="20000"/>
        </a:spcBef>
        <a:spcAft>
          <a:spcPct val="0"/>
        </a:spcAft>
        <a:buClr>
          <a:schemeClr val="tx1"/>
        </a:buClr>
        <a:buChar char="•"/>
        <a:defRPr sz="2400">
          <a:solidFill>
            <a:schemeClr val="tx1"/>
          </a:solidFill>
          <a:latin typeface="+mn-lt"/>
        </a:defRPr>
      </a:lvl6pPr>
      <a:lvl7pPr marL="2971800" indent="-228600" algn="l" rtl="0" fontAlgn="base">
        <a:spcBef>
          <a:spcPct val="20000"/>
        </a:spcBef>
        <a:spcAft>
          <a:spcPct val="0"/>
        </a:spcAft>
        <a:buClr>
          <a:schemeClr val="tx1"/>
        </a:buClr>
        <a:buChar char="•"/>
        <a:defRPr sz="2400">
          <a:solidFill>
            <a:schemeClr val="tx1"/>
          </a:solidFill>
          <a:latin typeface="+mn-lt"/>
        </a:defRPr>
      </a:lvl7pPr>
      <a:lvl8pPr marL="3429000" indent="-228600" algn="l" rtl="0" fontAlgn="base">
        <a:spcBef>
          <a:spcPct val="20000"/>
        </a:spcBef>
        <a:spcAft>
          <a:spcPct val="0"/>
        </a:spcAft>
        <a:buClr>
          <a:schemeClr val="tx1"/>
        </a:buClr>
        <a:buChar char="•"/>
        <a:defRPr sz="2400">
          <a:solidFill>
            <a:schemeClr val="tx1"/>
          </a:solidFill>
          <a:latin typeface="+mn-lt"/>
        </a:defRPr>
      </a:lvl8pPr>
      <a:lvl9pPr marL="3886200" indent="-228600" algn="l" rtl="0" fontAlgn="base">
        <a:spcBef>
          <a:spcPct val="20000"/>
        </a:spcBef>
        <a:spcAft>
          <a:spcPct val="0"/>
        </a:spcAft>
        <a:buClr>
          <a:schemeClr val="tx1"/>
        </a:buClr>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ctrTitle"/>
          </p:nvPr>
        </p:nvSpPr>
        <p:spPr/>
        <p:txBody>
          <a:bodyPr/>
          <a:lstStyle/>
          <a:p>
            <a:r>
              <a:rPr lang="en-US" sz="4800" b="1" dirty="0" smtClean="0">
                <a:ln>
                  <a:solidFill>
                    <a:srgbClr val="7030A0"/>
                  </a:solidFill>
                </a:ln>
                <a:solidFill>
                  <a:srgbClr val="00B0F0"/>
                </a:solidFill>
                <a:effectLst>
                  <a:glow rad="228600">
                    <a:schemeClr val="accent5">
                      <a:satMod val="175000"/>
                      <a:alpha val="40000"/>
                    </a:schemeClr>
                  </a:glow>
                  <a:outerShdw blurRad="38100" dist="76200" dir="4200000" algn="tl">
                    <a:srgbClr val="000000">
                      <a:alpha val="43137"/>
                    </a:srgbClr>
                  </a:outerShdw>
                </a:effectLst>
              </a:rPr>
              <a:t>Freezing Rain</a:t>
            </a:r>
            <a:endParaRPr lang="en-US" sz="4800" b="1" dirty="0">
              <a:ln>
                <a:solidFill>
                  <a:srgbClr val="7030A0"/>
                </a:solidFill>
              </a:ln>
              <a:solidFill>
                <a:srgbClr val="00B0F0"/>
              </a:solidFill>
              <a:effectLst>
                <a:glow rad="228600">
                  <a:schemeClr val="accent5">
                    <a:satMod val="175000"/>
                    <a:alpha val="40000"/>
                  </a:schemeClr>
                </a:glow>
                <a:outerShdw blurRad="38100" dist="76200" dir="4200000" algn="tl">
                  <a:srgbClr val="000000">
                    <a:alpha val="43137"/>
                  </a:srgbClr>
                </a:outerShdw>
              </a:effectLst>
            </a:endParaRPr>
          </a:p>
        </p:txBody>
      </p:sp>
      <p:sp>
        <p:nvSpPr>
          <p:cNvPr id="52227" name="Rectangle 3"/>
          <p:cNvSpPr>
            <a:spLocks noGrp="1" noChangeArrowheads="1"/>
          </p:cNvSpPr>
          <p:nvPr>
            <p:ph type="subTitle" idx="1"/>
          </p:nvPr>
        </p:nvSpPr>
        <p:spPr/>
        <p:txBody>
          <a:bodyPr/>
          <a:lstStyle/>
          <a:p>
            <a:r>
              <a:rPr lang="en-US" dirty="0" smtClean="0"/>
              <a:t>Great Potential For Damage</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655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8"/>
            <a:ext cx="9143999" cy="6854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8754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665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1" y="0"/>
            <a:ext cx="4876800" cy="6824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27929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Down side</a:t>
            </a:r>
            <a:endParaRPr lang="en-US" dirty="0"/>
          </a:p>
        </p:txBody>
      </p:sp>
      <p:sp>
        <p:nvSpPr>
          <p:cNvPr id="3" name="Text Placeholder 2"/>
          <p:cNvSpPr>
            <a:spLocks noGrp="1"/>
          </p:cNvSpPr>
          <p:nvPr>
            <p:ph type="body" idx="1"/>
          </p:nvPr>
        </p:nvSpPr>
        <p:spPr/>
        <p:txBody>
          <a:bodyPr/>
          <a:lstStyle/>
          <a:p>
            <a:endParaRPr lang="en-US"/>
          </a:p>
        </p:txBody>
      </p:sp>
      <p:pic>
        <p:nvPicPr>
          <p:cNvPr id="675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304800"/>
            <a:ext cx="5791200" cy="3872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02143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686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748"/>
            <a:ext cx="9144000" cy="6874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08074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4910138" cy="3185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6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3414030"/>
            <a:ext cx="4556710" cy="326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30597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6545"/>
          <a:stretch/>
        </p:blipFill>
        <p:spPr bwMode="auto">
          <a:xfrm>
            <a:off x="-76200" y="-1"/>
            <a:ext cx="9220200" cy="6899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63868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374"/>
            <a:ext cx="9134168" cy="6850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2930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68586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7457"/>
            <a:ext cx="9192296" cy="6215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49844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6872"/>
            <a:ext cx="9193161" cy="6894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1935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sz="3600" b="1" dirty="0" smtClean="0"/>
              <a:t>The Process</a:t>
            </a:r>
            <a:endParaRPr lang="en-US" sz="3600" b="1" dirty="0"/>
          </a:p>
        </p:txBody>
      </p:sp>
      <p:sp>
        <p:nvSpPr>
          <p:cNvPr id="53251" name="Rectangle 3"/>
          <p:cNvSpPr>
            <a:spLocks noGrp="1" noChangeArrowheads="1"/>
          </p:cNvSpPr>
          <p:nvPr>
            <p:ph type="body" idx="1"/>
          </p:nvPr>
        </p:nvSpPr>
        <p:spPr>
          <a:xfrm>
            <a:off x="2514600" y="1600200"/>
            <a:ext cx="6505575" cy="5257800"/>
          </a:xfrm>
        </p:spPr>
        <p:txBody>
          <a:bodyPr/>
          <a:lstStyle/>
          <a:p>
            <a:r>
              <a:rPr lang="en-US" sz="2800" b="1" dirty="0" smtClean="0"/>
              <a:t>Freezing rain is the name given to rain that falls when surface temperatures are below freezing.  The raindrops become </a:t>
            </a:r>
            <a:r>
              <a:rPr lang="en-US" sz="2800" b="1" dirty="0" err="1" smtClean="0"/>
              <a:t>supercooled</a:t>
            </a:r>
            <a:r>
              <a:rPr lang="en-US" sz="2800" b="1" dirty="0" smtClean="0"/>
              <a:t> while passing through a sub-freezing layer of air, many hundred feet (or meters), just above the surface, and then freeze upon impact with any object they encounter. The resulting ice, called glaze, can accumulate to a thickness of several </a:t>
            </a:r>
            <a:r>
              <a:rPr lang="en-US" sz="2800" b="1" dirty="0" err="1" smtClean="0"/>
              <a:t>centimetres</a:t>
            </a:r>
            <a:r>
              <a:rPr lang="en-US" sz="2800" b="1" dirty="0" smtClean="0"/>
              <a:t>.</a:t>
            </a:r>
            <a:endParaRPr lang="en-US" sz="28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937"/>
            <a:ext cx="9144000" cy="617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86033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1941" y="-19055"/>
            <a:ext cx="6367311" cy="6894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31240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87287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sz="4000" b="1" dirty="0" smtClean="0"/>
              <a:t>Results</a:t>
            </a:r>
            <a:endParaRPr lang="en-US" sz="4000" b="1" dirty="0"/>
          </a:p>
        </p:txBody>
      </p:sp>
      <p:sp>
        <p:nvSpPr>
          <p:cNvPr id="55299" name="Rectangle 3"/>
          <p:cNvSpPr>
            <a:spLocks noGrp="1" noChangeArrowheads="1"/>
          </p:cNvSpPr>
          <p:nvPr>
            <p:ph type="body" idx="1"/>
          </p:nvPr>
        </p:nvSpPr>
        <p:spPr/>
        <p:txBody>
          <a:bodyPr/>
          <a:lstStyle/>
          <a:p>
            <a:r>
              <a:rPr lang="en-US" dirty="0" smtClean="0"/>
              <a:t>This process adds greatly to the </a:t>
            </a:r>
            <a:r>
              <a:rPr lang="en-US" dirty="0" err="1" smtClean="0"/>
              <a:t>the</a:t>
            </a:r>
            <a:r>
              <a:rPr lang="en-US" dirty="0" smtClean="0"/>
              <a:t> objects that are coated with ice and can cause collapse and breakage.</a:t>
            </a:r>
          </a:p>
          <a:p>
            <a:pPr lvl="1"/>
            <a:r>
              <a:rPr lang="en-US" dirty="0" smtClean="0"/>
              <a:t>Trees topple or large parts break off</a:t>
            </a:r>
          </a:p>
          <a:p>
            <a:pPr lvl="1"/>
            <a:r>
              <a:rPr lang="en-US" dirty="0" smtClean="0"/>
              <a:t>Power lines break from the weight or pull moorings from buildings.</a:t>
            </a:r>
          </a:p>
          <a:p>
            <a:endParaRPr lang="en-US" dirty="0"/>
          </a:p>
          <a:p>
            <a:r>
              <a:rPr lang="en-US" dirty="0" smtClean="0"/>
              <a:t>Consequences</a:t>
            </a:r>
          </a:p>
          <a:p>
            <a:pPr lvl="1"/>
            <a:r>
              <a:rPr lang="en-US" dirty="0" smtClean="0"/>
              <a:t>Roads blocked by fallen trees</a:t>
            </a:r>
          </a:p>
          <a:p>
            <a:pPr lvl="1"/>
            <a:r>
              <a:rPr lang="en-US" dirty="0" smtClean="0"/>
              <a:t>Power loss to thousands of homes &amp; businesses</a:t>
            </a:r>
          </a:p>
          <a:p>
            <a:pPr lvl="1"/>
            <a:r>
              <a:rPr lang="en-US" dirty="0" smtClean="0"/>
              <a:t>Damage and loss to commercial plants and ornamental plants</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93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2905"/>
            <a:ext cx="9144000" cy="6092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96644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604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206"/>
            <a:ext cx="9125337" cy="6840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29036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614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48" y="19665"/>
            <a:ext cx="9122057" cy="6838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93203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624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4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34059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634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581"/>
            <a:ext cx="9181079" cy="6882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71458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645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2905"/>
            <a:ext cx="9144000" cy="6092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285002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3.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4.xml><?xml version="1.0" encoding="utf-8"?>
<p:tagLst xmlns:a="http://schemas.openxmlformats.org/drawingml/2006/main" xmlns:r="http://schemas.openxmlformats.org/officeDocument/2006/relationships" xmlns:p="http://schemas.openxmlformats.org/presentationml/2006/main">
  <p:tag name="RNRSTYLE" val="Indezine_TM_Text"/>
</p:tagLst>
</file>

<file path=ppt/tags/tag5.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6.xml><?xml version="1.0" encoding="utf-8"?>
<p:tagLst xmlns:a="http://schemas.openxmlformats.org/drawingml/2006/main" xmlns:r="http://schemas.openxmlformats.org/officeDocument/2006/relationships" xmlns:p="http://schemas.openxmlformats.org/presentationml/2006/main">
  <p:tag name="RNRSTYLE" val="Indezine_SM2_Text"/>
</p:tagLst>
</file>

<file path=ppt/tags/tag7.xml><?xml version="1.0" encoding="utf-8"?>
<p:tagLst xmlns:a="http://schemas.openxmlformats.org/drawingml/2006/main" xmlns:r="http://schemas.openxmlformats.org/officeDocument/2006/relationships" xmlns:p="http://schemas.openxmlformats.org/presentationml/2006/main">
  <p:tag name="RNRSTYLE" val="Indezine_TM2_Title"/>
</p:tagLst>
</file>

<file path=ppt/tags/tag8.xml><?xml version="1.0" encoding="utf-8"?>
<p:tagLst xmlns:a="http://schemas.openxmlformats.org/drawingml/2006/main" xmlns:r="http://schemas.openxmlformats.org/officeDocument/2006/relationships" xmlns:p="http://schemas.openxmlformats.org/presentationml/2006/main">
  <p:tag name="RNRSTYLE" val="Indezine_TM2_Text"/>
</p:tagLst>
</file>

<file path=ppt/theme/theme1.xml><?xml version="1.0" encoding="utf-8"?>
<a:theme xmlns:a="http://schemas.openxmlformats.org/drawingml/2006/main" name="ind_3038_slide">
  <a:themeElements>
    <a:clrScheme name="Office Theme 2">
      <a:dk1>
        <a:srgbClr val="000000"/>
      </a:dk1>
      <a:lt1>
        <a:srgbClr val="CCCC99"/>
      </a:lt1>
      <a:dk2>
        <a:srgbClr val="000000"/>
      </a:dk2>
      <a:lt2>
        <a:srgbClr val="666666"/>
      </a:lt2>
      <a:accent1>
        <a:srgbClr val="4F660A"/>
      </a:accent1>
      <a:accent2>
        <a:srgbClr val="594B12"/>
      </a:accent2>
      <a:accent3>
        <a:srgbClr val="E2E2CA"/>
      </a:accent3>
      <a:accent4>
        <a:srgbClr val="000000"/>
      </a:accent4>
      <a:accent5>
        <a:srgbClr val="B2B8AA"/>
      </a:accent5>
      <a:accent6>
        <a:srgbClr val="50430F"/>
      </a:accent6>
      <a:hlink>
        <a:srgbClr val="145366"/>
      </a:hlink>
      <a:folHlink>
        <a:srgbClr val="66660A"/>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CCCC99"/>
        </a:lt1>
        <a:dk2>
          <a:srgbClr val="000000"/>
        </a:dk2>
        <a:lt2>
          <a:srgbClr val="666666"/>
        </a:lt2>
        <a:accent1>
          <a:srgbClr val="8C8C00"/>
        </a:accent1>
        <a:accent2>
          <a:srgbClr val="707039"/>
        </a:accent2>
        <a:accent3>
          <a:srgbClr val="E2E2CA"/>
        </a:accent3>
        <a:accent4>
          <a:srgbClr val="000000"/>
        </a:accent4>
        <a:accent5>
          <a:srgbClr val="C5C5AA"/>
        </a:accent5>
        <a:accent6>
          <a:srgbClr val="656533"/>
        </a:accent6>
        <a:hlink>
          <a:srgbClr val="515100"/>
        </a:hlink>
        <a:folHlink>
          <a:srgbClr val="3333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CCCC99"/>
        </a:lt1>
        <a:dk2>
          <a:srgbClr val="000000"/>
        </a:dk2>
        <a:lt2>
          <a:srgbClr val="666666"/>
        </a:lt2>
        <a:accent1>
          <a:srgbClr val="4F660A"/>
        </a:accent1>
        <a:accent2>
          <a:srgbClr val="594B12"/>
        </a:accent2>
        <a:accent3>
          <a:srgbClr val="E2E2CA"/>
        </a:accent3>
        <a:accent4>
          <a:srgbClr val="000000"/>
        </a:accent4>
        <a:accent5>
          <a:srgbClr val="B2B8AA"/>
        </a:accent5>
        <a:accent6>
          <a:srgbClr val="50430F"/>
        </a:accent6>
        <a:hlink>
          <a:srgbClr val="145366"/>
        </a:hlink>
        <a:folHlink>
          <a:srgbClr val="66660A"/>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CCCC99"/>
        </a:lt1>
        <a:dk2>
          <a:srgbClr val="000000"/>
        </a:dk2>
        <a:lt2>
          <a:srgbClr val="666666"/>
        </a:lt2>
        <a:accent1>
          <a:srgbClr val="664B1F"/>
        </a:accent1>
        <a:accent2>
          <a:srgbClr val="494080"/>
        </a:accent2>
        <a:accent3>
          <a:srgbClr val="E2E2CA"/>
        </a:accent3>
        <a:accent4>
          <a:srgbClr val="000000"/>
        </a:accent4>
        <a:accent5>
          <a:srgbClr val="B8B1AB"/>
        </a:accent5>
        <a:accent6>
          <a:srgbClr val="413973"/>
        </a:accent6>
        <a:hlink>
          <a:srgbClr val="595918"/>
        </a:hlink>
        <a:folHlink>
          <a:srgbClr val="66294E"/>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CCCC99"/>
        </a:lt1>
        <a:dk2>
          <a:srgbClr val="000000"/>
        </a:dk2>
        <a:lt2>
          <a:srgbClr val="666666"/>
        </a:lt2>
        <a:accent1>
          <a:srgbClr val="595918"/>
        </a:accent1>
        <a:accent2>
          <a:srgbClr val="1F5566"/>
        </a:accent2>
        <a:accent3>
          <a:srgbClr val="E2E2CA"/>
        </a:accent3>
        <a:accent4>
          <a:srgbClr val="000000"/>
        </a:accent4>
        <a:accent5>
          <a:srgbClr val="B5B5AB"/>
        </a:accent5>
        <a:accent6>
          <a:srgbClr val="1B4C5C"/>
        </a:accent6>
        <a:hlink>
          <a:srgbClr val="663A1F"/>
        </a:hlink>
        <a:folHlink>
          <a:srgbClr val="5633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CCCCCC"/>
        </a:lt2>
        <a:accent1>
          <a:srgbClr val="8C8C00"/>
        </a:accent1>
        <a:accent2>
          <a:srgbClr val="707039"/>
        </a:accent2>
        <a:accent3>
          <a:srgbClr val="FFFFFF"/>
        </a:accent3>
        <a:accent4>
          <a:srgbClr val="000000"/>
        </a:accent4>
        <a:accent5>
          <a:srgbClr val="C5C5AA"/>
        </a:accent5>
        <a:accent6>
          <a:srgbClr val="656533"/>
        </a:accent6>
        <a:hlink>
          <a:srgbClr val="515100"/>
        </a:hlink>
        <a:folHlink>
          <a:srgbClr val="33330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CCCCCC"/>
        </a:lt2>
        <a:accent1>
          <a:srgbClr val="4F660A"/>
        </a:accent1>
        <a:accent2>
          <a:srgbClr val="594B12"/>
        </a:accent2>
        <a:accent3>
          <a:srgbClr val="FFFFFF"/>
        </a:accent3>
        <a:accent4>
          <a:srgbClr val="000000"/>
        </a:accent4>
        <a:accent5>
          <a:srgbClr val="B2B8AA"/>
        </a:accent5>
        <a:accent6>
          <a:srgbClr val="50430F"/>
        </a:accent6>
        <a:hlink>
          <a:srgbClr val="145366"/>
        </a:hlink>
        <a:folHlink>
          <a:srgbClr val="66660A"/>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CCCCCC"/>
        </a:lt2>
        <a:accent1>
          <a:srgbClr val="664B1F"/>
        </a:accent1>
        <a:accent2>
          <a:srgbClr val="494080"/>
        </a:accent2>
        <a:accent3>
          <a:srgbClr val="FFFFFF"/>
        </a:accent3>
        <a:accent4>
          <a:srgbClr val="000000"/>
        </a:accent4>
        <a:accent5>
          <a:srgbClr val="B8B1AB"/>
        </a:accent5>
        <a:accent6>
          <a:srgbClr val="413973"/>
        </a:accent6>
        <a:hlink>
          <a:srgbClr val="595918"/>
        </a:hlink>
        <a:folHlink>
          <a:srgbClr val="66294E"/>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000000"/>
        </a:dk2>
        <a:lt2>
          <a:srgbClr val="CCCCCC"/>
        </a:lt2>
        <a:accent1>
          <a:srgbClr val="595918"/>
        </a:accent1>
        <a:accent2>
          <a:srgbClr val="1F5566"/>
        </a:accent2>
        <a:accent3>
          <a:srgbClr val="FFFFFF"/>
        </a:accent3>
        <a:accent4>
          <a:srgbClr val="000000"/>
        </a:accent4>
        <a:accent5>
          <a:srgbClr val="B5B5AB"/>
        </a:accent5>
        <a:accent6>
          <a:srgbClr val="1B4C5C"/>
        </a:accent6>
        <a:hlink>
          <a:srgbClr val="663A1F"/>
        </a:hlink>
        <a:folHlink>
          <a:srgbClr val="56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2">
      <a:dk1>
        <a:srgbClr val="000000"/>
      </a:dk1>
      <a:lt1>
        <a:srgbClr val="CCCC99"/>
      </a:lt1>
      <a:dk2>
        <a:srgbClr val="000000"/>
      </a:dk2>
      <a:lt2>
        <a:srgbClr val="666666"/>
      </a:lt2>
      <a:accent1>
        <a:srgbClr val="4F660A"/>
      </a:accent1>
      <a:accent2>
        <a:srgbClr val="594B12"/>
      </a:accent2>
      <a:accent3>
        <a:srgbClr val="E2E2CA"/>
      </a:accent3>
      <a:accent4>
        <a:srgbClr val="000000"/>
      </a:accent4>
      <a:accent5>
        <a:srgbClr val="B2B8AA"/>
      </a:accent5>
      <a:accent6>
        <a:srgbClr val="50430F"/>
      </a:accent6>
      <a:hlink>
        <a:srgbClr val="145366"/>
      </a:hlink>
      <a:folHlink>
        <a:srgbClr val="66660A"/>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CCCC99"/>
        </a:lt1>
        <a:dk2>
          <a:srgbClr val="000000"/>
        </a:dk2>
        <a:lt2>
          <a:srgbClr val="666666"/>
        </a:lt2>
        <a:accent1>
          <a:srgbClr val="8C8C00"/>
        </a:accent1>
        <a:accent2>
          <a:srgbClr val="707039"/>
        </a:accent2>
        <a:accent3>
          <a:srgbClr val="E2E2CA"/>
        </a:accent3>
        <a:accent4>
          <a:srgbClr val="000000"/>
        </a:accent4>
        <a:accent5>
          <a:srgbClr val="C5C5AA"/>
        </a:accent5>
        <a:accent6>
          <a:srgbClr val="656533"/>
        </a:accent6>
        <a:hlink>
          <a:srgbClr val="515100"/>
        </a:hlink>
        <a:folHlink>
          <a:srgbClr val="3333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CCCC99"/>
        </a:lt1>
        <a:dk2>
          <a:srgbClr val="000000"/>
        </a:dk2>
        <a:lt2>
          <a:srgbClr val="666666"/>
        </a:lt2>
        <a:accent1>
          <a:srgbClr val="4F660A"/>
        </a:accent1>
        <a:accent2>
          <a:srgbClr val="594B12"/>
        </a:accent2>
        <a:accent3>
          <a:srgbClr val="E2E2CA"/>
        </a:accent3>
        <a:accent4>
          <a:srgbClr val="000000"/>
        </a:accent4>
        <a:accent5>
          <a:srgbClr val="B2B8AA"/>
        </a:accent5>
        <a:accent6>
          <a:srgbClr val="50430F"/>
        </a:accent6>
        <a:hlink>
          <a:srgbClr val="145366"/>
        </a:hlink>
        <a:folHlink>
          <a:srgbClr val="66660A"/>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CCCC99"/>
        </a:lt1>
        <a:dk2>
          <a:srgbClr val="000000"/>
        </a:dk2>
        <a:lt2>
          <a:srgbClr val="666666"/>
        </a:lt2>
        <a:accent1>
          <a:srgbClr val="664B1F"/>
        </a:accent1>
        <a:accent2>
          <a:srgbClr val="494080"/>
        </a:accent2>
        <a:accent3>
          <a:srgbClr val="E2E2CA"/>
        </a:accent3>
        <a:accent4>
          <a:srgbClr val="000000"/>
        </a:accent4>
        <a:accent5>
          <a:srgbClr val="B8B1AB"/>
        </a:accent5>
        <a:accent6>
          <a:srgbClr val="413973"/>
        </a:accent6>
        <a:hlink>
          <a:srgbClr val="595918"/>
        </a:hlink>
        <a:folHlink>
          <a:srgbClr val="66294E"/>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CCCC99"/>
        </a:lt1>
        <a:dk2>
          <a:srgbClr val="000000"/>
        </a:dk2>
        <a:lt2>
          <a:srgbClr val="666666"/>
        </a:lt2>
        <a:accent1>
          <a:srgbClr val="595918"/>
        </a:accent1>
        <a:accent2>
          <a:srgbClr val="1F5566"/>
        </a:accent2>
        <a:accent3>
          <a:srgbClr val="E2E2CA"/>
        </a:accent3>
        <a:accent4>
          <a:srgbClr val="000000"/>
        </a:accent4>
        <a:accent5>
          <a:srgbClr val="B5B5AB"/>
        </a:accent5>
        <a:accent6>
          <a:srgbClr val="1B4C5C"/>
        </a:accent6>
        <a:hlink>
          <a:srgbClr val="663A1F"/>
        </a:hlink>
        <a:folHlink>
          <a:srgbClr val="5633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CCCCCC"/>
        </a:lt2>
        <a:accent1>
          <a:srgbClr val="8C8C00"/>
        </a:accent1>
        <a:accent2>
          <a:srgbClr val="707039"/>
        </a:accent2>
        <a:accent3>
          <a:srgbClr val="FFFFFF"/>
        </a:accent3>
        <a:accent4>
          <a:srgbClr val="000000"/>
        </a:accent4>
        <a:accent5>
          <a:srgbClr val="C5C5AA"/>
        </a:accent5>
        <a:accent6>
          <a:srgbClr val="656533"/>
        </a:accent6>
        <a:hlink>
          <a:srgbClr val="515100"/>
        </a:hlink>
        <a:folHlink>
          <a:srgbClr val="33330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CCCCCC"/>
        </a:lt2>
        <a:accent1>
          <a:srgbClr val="4F660A"/>
        </a:accent1>
        <a:accent2>
          <a:srgbClr val="594B12"/>
        </a:accent2>
        <a:accent3>
          <a:srgbClr val="FFFFFF"/>
        </a:accent3>
        <a:accent4>
          <a:srgbClr val="000000"/>
        </a:accent4>
        <a:accent5>
          <a:srgbClr val="B2B8AA"/>
        </a:accent5>
        <a:accent6>
          <a:srgbClr val="50430F"/>
        </a:accent6>
        <a:hlink>
          <a:srgbClr val="145366"/>
        </a:hlink>
        <a:folHlink>
          <a:srgbClr val="66660A"/>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CCCCCC"/>
        </a:lt2>
        <a:accent1>
          <a:srgbClr val="664B1F"/>
        </a:accent1>
        <a:accent2>
          <a:srgbClr val="494080"/>
        </a:accent2>
        <a:accent3>
          <a:srgbClr val="FFFFFF"/>
        </a:accent3>
        <a:accent4>
          <a:srgbClr val="000000"/>
        </a:accent4>
        <a:accent5>
          <a:srgbClr val="B8B1AB"/>
        </a:accent5>
        <a:accent6>
          <a:srgbClr val="413973"/>
        </a:accent6>
        <a:hlink>
          <a:srgbClr val="595918"/>
        </a:hlink>
        <a:folHlink>
          <a:srgbClr val="66294E"/>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CCCCCC"/>
        </a:lt2>
        <a:accent1>
          <a:srgbClr val="595918"/>
        </a:accent1>
        <a:accent2>
          <a:srgbClr val="1F5566"/>
        </a:accent2>
        <a:accent3>
          <a:srgbClr val="FFFFFF"/>
        </a:accent3>
        <a:accent4>
          <a:srgbClr val="000000"/>
        </a:accent4>
        <a:accent5>
          <a:srgbClr val="B5B5AB"/>
        </a:accent5>
        <a:accent6>
          <a:srgbClr val="1B4C5C"/>
        </a:accent6>
        <a:hlink>
          <a:srgbClr val="663A1F"/>
        </a:hlink>
        <a:folHlink>
          <a:srgbClr val="56336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TotalTime>
  <Words>143</Words>
  <Application>Microsoft Office PowerPoint</Application>
  <PresentationFormat>On-screen Show (4:3)</PresentationFormat>
  <Paragraphs>14</Paragraphs>
  <Slides>22</Slides>
  <Notes>0</Notes>
  <HiddenSlides>0</HiddenSlides>
  <MMClips>0</MMClips>
  <ScaleCrop>false</ScaleCrop>
  <HeadingPairs>
    <vt:vector size="6" baseType="variant">
      <vt:variant>
        <vt:lpstr>Fonts Used</vt:lpstr>
      </vt:variant>
      <vt:variant>
        <vt:i4>1</vt:i4>
      </vt:variant>
      <vt:variant>
        <vt:lpstr>Theme</vt:lpstr>
      </vt:variant>
      <vt:variant>
        <vt:i4>2</vt:i4>
      </vt:variant>
      <vt:variant>
        <vt:lpstr>Slide Titles</vt:lpstr>
      </vt:variant>
      <vt:variant>
        <vt:i4>22</vt:i4>
      </vt:variant>
    </vt:vector>
  </HeadingPairs>
  <TitlesOfParts>
    <vt:vector size="25" baseType="lpstr">
      <vt:lpstr>Arial</vt:lpstr>
      <vt:lpstr>ind_3038_slide</vt:lpstr>
      <vt:lpstr>1_Default Design</vt:lpstr>
      <vt:lpstr>Freezing Rain</vt:lpstr>
      <vt:lpstr>The Process</vt:lpstr>
      <vt:lpstr>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Down side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dc:creator>
  <cp:lastModifiedBy>Joe</cp:lastModifiedBy>
  <cp:revision>2</cp:revision>
  <dcterms:created xsi:type="dcterms:W3CDTF">2010-08-10T14:41:33Z</dcterms:created>
  <dcterms:modified xsi:type="dcterms:W3CDTF">2010-08-10T15:12:14Z</dcterms:modified>
</cp:coreProperties>
</file>