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5" r:id="rId2"/>
    <p:sldId id="286" r:id="rId3"/>
    <p:sldId id="295" r:id="rId4"/>
    <p:sldId id="296" r:id="rId5"/>
    <p:sldId id="290" r:id="rId6"/>
    <p:sldId id="287" r:id="rId7"/>
    <p:sldId id="297" r:id="rId8"/>
    <p:sldId id="299" r:id="rId9"/>
    <p:sldId id="304" r:id="rId10"/>
    <p:sldId id="302" r:id="rId11"/>
    <p:sldId id="301" r:id="rId12"/>
    <p:sldId id="300" r:id="rId13"/>
    <p:sldId id="291" r:id="rId14"/>
    <p:sldId id="298" r:id="rId15"/>
    <p:sldId id="303" r:id="rId16"/>
    <p:sldId id="289" r:id="rId17"/>
    <p:sldId id="292" r:id="rId18"/>
    <p:sldId id="309" r:id="rId19"/>
    <p:sldId id="310" r:id="rId20"/>
    <p:sldId id="311" r:id="rId21"/>
    <p:sldId id="312" r:id="rId22"/>
    <p:sldId id="313" r:id="rId23"/>
    <p:sldId id="315" r:id="rId24"/>
    <p:sldId id="316" r:id="rId25"/>
    <p:sldId id="317" r:id="rId26"/>
    <p:sldId id="293" r:id="rId27"/>
    <p:sldId id="294" r:id="rId28"/>
    <p:sldId id="306" r:id="rId29"/>
    <p:sldId id="307" r:id="rId30"/>
    <p:sldId id="308" r:id="rId31"/>
    <p:sldId id="305" r:id="rId32"/>
    <p:sldId id="314" r:id="rId3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EEB"/>
    <a:srgbClr val="7FD7FC"/>
    <a:srgbClr val="FFFF66"/>
    <a:srgbClr val="FFC993"/>
    <a:srgbClr val="FFD7AF"/>
    <a:srgbClr val="748ED6"/>
    <a:srgbClr val="1944E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68" autoAdjust="0"/>
    <p:restoredTop sz="98098" autoAdjust="0"/>
  </p:normalViewPr>
  <p:slideViewPr>
    <p:cSldViewPr snapToGrid="0" snapToObjects="1">
      <p:cViewPr varScale="1">
        <p:scale>
          <a:sx n="103" d="100"/>
          <a:sy n="103" d="100"/>
        </p:scale>
        <p:origin x="-720" y="-102"/>
      </p:cViewPr>
      <p:guideLst>
        <p:guide orient="horz" pos="2001"/>
        <p:guide orient="horz" pos="935"/>
        <p:guide orient="horz" pos="164"/>
        <p:guide orient="horz" pos="3884"/>
        <p:guide orient="horz" pos="1207"/>
        <p:guide pos="476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44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F8EBAD-DCEE-4B7C-9C3B-CB1F1E8A501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F79EC0-87BF-4AAE-983A-E52FF21812F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A08EF-94C3-4F55-B9B9-451BB31BECA1}" type="slidenum">
              <a:rPr lang="en-GB"/>
              <a:pPr/>
              <a:t>1</a:t>
            </a:fld>
            <a:endParaRPr lang="en-GB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water-drops"/>
          <p:cNvPicPr>
            <a:picLocks noChangeAspect="1" noChangeArrowheads="1"/>
          </p:cNvPicPr>
          <p:nvPr userDrawn="1"/>
        </p:nvPicPr>
        <p:blipFill>
          <a:blip r:embed="rId2" cstate="print"/>
          <a:srcRect l="7303" t="3212" r="4517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05588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05588"/>
            <a:ext cx="2133600" cy="27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5F330-209D-43A7-83A6-7BE9AED736C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105150"/>
            <a:ext cx="8642350" cy="1152525"/>
          </a:xfrm>
          <a:noFill/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620713"/>
            <a:ext cx="8642350" cy="248443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608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6084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8609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86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86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water-drops"/>
          <p:cNvPicPr>
            <a:picLocks noChangeAspect="1" noChangeArrowheads="1"/>
          </p:cNvPicPr>
          <p:nvPr/>
        </p:nvPicPr>
        <p:blipFill>
          <a:blip r:embed="rId15" cstate="print"/>
          <a:srcRect l="7303" t="3212" r="4517"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82915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91513" cy="4860925"/>
          </a:xfrm>
          <a:prstGeom prst="rect">
            <a:avLst/>
          </a:prstGeom>
          <a:solidFill>
            <a:srgbClr val="7FD7F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dirty="0" smtClean="0">
                <a:ln>
                  <a:solidFill>
                    <a:schemeClr val="bg1">
                      <a:lumMod val="40000"/>
                      <a:lumOff val="60000"/>
                    </a:schemeClr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Dam Break &amp; Flash Flood in Iowa 7/24/2010</a:t>
            </a:r>
            <a:endParaRPr lang="en-GB" dirty="0">
              <a:ln>
                <a:solidFill>
                  <a:schemeClr val="bg1">
                    <a:lumMod val="40000"/>
                    <a:lumOff val="60000"/>
                  </a:schemeClr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105150"/>
            <a:ext cx="8401050" cy="11525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44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Heavy summer rains have pounded the Midwest</a:t>
            </a:r>
            <a:endParaRPr lang="en-GB" sz="44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oe\Pictures\water features\iowa dam break 7-24-2010\bildeCAVWIK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5439"/>
            <a:ext cx="8291513" cy="52797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oe\Pictures\water features\iowa dam break 7-24-2010\bildeCASNT25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89305"/>
            <a:ext cx="8291513" cy="54559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oe\Pictures\water features\iowa dam break 7-24-2010\bildeCAI8P9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08" y="981075"/>
            <a:ext cx="8245870" cy="538570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0594" name="Picture 2" descr="C:\Users\Joe\Pictures\water features\iowa dam break 7-24-2010\bil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17563"/>
            <a:ext cx="8291513" cy="5527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oe\Pictures\water features\iowa dam break 7-24-2010\bildeCAPYZQH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751363"/>
            <a:ext cx="8291513" cy="55938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oe\Pictures\water features\iowa dam break 7-24-2010\bildeCAWF21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309778"/>
            <a:ext cx="8291513" cy="50354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0" name="Picture 2" descr="C:\Users\Joe\Pictures\water features\iowa dam break 7-24-2010\ss-100724-iowa-flood-02.grid-7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912" y="-28020"/>
            <a:ext cx="8505371" cy="68860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618" name="Picture 2" descr="C:\Users\Joe\Pictures\water features\iowa dam break 7-24-2010\ss-100724-iowa-flood-03.grid-9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78306"/>
            <a:ext cx="8291513" cy="54669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oe\Pictures\water features\iowa dam break 7-24-2010\bildeCA84JN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17563"/>
            <a:ext cx="8291513" cy="55276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oe\Pictures\water features\iowa dam break 7-24-2010\bil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02" y="803564"/>
            <a:ext cx="8312512" cy="55416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Delhi, Ia. — The rain-swollen Maquoketa River tore through a 300-foot section of road and earth atop the Lake Delhi Dam on Saturday, sending a surge of floodwaters downstream. About 1,200 people were voluntarily evacuated from Delhi to Monticello, officials said.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oe\Pictures\water features\iowa dam break 7-24-2010\bildeCAACOF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17563"/>
            <a:ext cx="8291513" cy="55276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oe\Pictures\water features\iowa dam break 7-24-2010\bildeCAB6A4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48837"/>
            <a:ext cx="8291513" cy="53964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Joe\Pictures\water features\iowa dam break 7-24-2010\bildeCAC60D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1803"/>
            <a:ext cx="8291513" cy="51576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Joe\Pictures\water features\iowa dam break 7-24-2010\bildeCAC60D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87607"/>
            <a:ext cx="8291513" cy="51576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Joe\Pictures\water features\iowa dam break 7-24-2010\bildeCAE1D46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11565"/>
            <a:ext cx="8271120" cy="50336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Joe\Pictures\water features\iowa dam break 7-24-2010\bildeCAFTSY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17563"/>
            <a:ext cx="8291513" cy="55276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42" name="Picture 2" descr="C:\Users\Joe\Pictures\water features\iowa dam break 7-24-2010\ss-100724-iowa-flood-05.grid-8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780" y="798287"/>
            <a:ext cx="8313934" cy="55469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6" name="Picture 2" descr="C:\Users\Joe\Pictures\water features\iowa dam break 7-24-2010\ss-100724-iowa-flood-04.grid-5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28" y="-31155"/>
            <a:ext cx="5370286" cy="688915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oe\Pictures\water features\iowa dam break 7-24-2010\bil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246909"/>
            <a:ext cx="8298739" cy="50983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oe\Pictures\water features\iowa dam break 7-24-2010\bildeCA10F06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00727"/>
            <a:ext cx="8302995" cy="51445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46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669"/>
            <a:ext cx="9168698" cy="628559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734629" y="2206171"/>
            <a:ext cx="914400" cy="885372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oe\Pictures\water features\iowa dam break 7-24-2010\bildeCAKVTGZ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8509"/>
            <a:ext cx="8280144" cy="49967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oe\Pictures\water features\iowa dam break 7-24-2010\bil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898143"/>
            <a:ext cx="8291513" cy="544709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Users\Joe\Pictures\water features\iowa dam break 7-24-2010\bildeCAML1B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745"/>
            <a:ext cx="8320479" cy="498749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riversandlakesofiow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7037" y="367518"/>
            <a:ext cx="9171037" cy="6473673"/>
          </a:xfrm>
        </p:spPr>
      </p:pic>
      <p:sp>
        <p:nvSpPr>
          <p:cNvPr id="7" name="Oval 6"/>
          <p:cNvSpPr/>
          <p:nvPr/>
        </p:nvSpPr>
        <p:spPr>
          <a:xfrm>
            <a:off x="7102764" y="3205018"/>
            <a:ext cx="609600" cy="406400"/>
          </a:xfrm>
          <a:prstGeom prst="ellipse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 descr="C:\Users\Joe\Pictures\water features\iowa dam break 7-24-2010\ss-100724-iowa-flood-01_grid-9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185821"/>
            <a:ext cx="8291513" cy="51594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6498" name="Picture 2" descr="C:\Users\Joe\Pictures\water features\iowa dam break 7-24-2010\1007234-iowa-flood-230p.grid-8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061" y="1233714"/>
            <a:ext cx="8523652" cy="53272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oe\Pictures\water features\iowa dam break 7-24-2010\1007234-iowa-flood-230p.grid-8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126836"/>
            <a:ext cx="8349443" cy="52184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oe\Pictures\water features\iowa dam break 7-24-2010\bildeCAD5NH2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46545"/>
            <a:ext cx="8370096" cy="55800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oe\Pictures\water features\iowa dam break 7-24-2010\r1104942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22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00210">
  <a:themeElements>
    <a:clrScheme name="">
      <a:dk1>
        <a:srgbClr val="0E2FAD"/>
      </a:dk1>
      <a:lt1>
        <a:srgbClr val="6BA7F8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BAD0FB"/>
      </a:accent3>
      <a:accent4>
        <a:srgbClr val="0A2793"/>
      </a:accent4>
      <a:accent5>
        <a:srgbClr val="C0E8FD"/>
      </a:accent5>
      <a:accent6>
        <a:srgbClr val="6097E1"/>
      </a:accent6>
      <a:hlink>
        <a:srgbClr val="FFAB57"/>
      </a:hlink>
      <a:folHlink>
        <a:srgbClr val="007B7E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191077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ABAABD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FFFFFF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FFFFFF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E8AB4"/>
        </a:dk1>
        <a:lt1>
          <a:srgbClr val="F8F8F8"/>
        </a:lt1>
        <a:dk2>
          <a:srgbClr val="5D5888"/>
        </a:dk2>
        <a:lt2>
          <a:srgbClr val="FFFFFF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E8AB4"/>
        </a:dk1>
        <a:lt1>
          <a:srgbClr val="F8F8F8"/>
        </a:lt1>
        <a:dk2>
          <a:srgbClr val="5D5888"/>
        </a:dk2>
        <a:lt2>
          <a:srgbClr val="463F83"/>
        </a:lt2>
        <a:accent1>
          <a:srgbClr val="5D5888"/>
        </a:accent1>
        <a:accent2>
          <a:srgbClr val="BC0606"/>
        </a:accent2>
        <a:accent3>
          <a:srgbClr val="B6B4C3"/>
        </a:accent3>
        <a:accent4>
          <a:srgbClr val="D4D4D4"/>
        </a:accent4>
        <a:accent5>
          <a:srgbClr val="B6B4C3"/>
        </a:accent5>
        <a:accent6>
          <a:srgbClr val="AA0505"/>
        </a:accent6>
        <a:hlink>
          <a:srgbClr val="FF9933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00210</Template>
  <TotalTime>158</TotalTime>
  <Words>63</Words>
  <Application>Microsoft Office PowerPoint</Application>
  <PresentationFormat>On-screen Show (4:3)</PresentationFormat>
  <Paragraphs>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00210</vt:lpstr>
      <vt:lpstr>Dam Break &amp; Flash Flood in Iowa 7/24/2010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 Break &amp; Flash Flood in Iowa 7/24/2010</dc:title>
  <dc:creator>Joe</dc:creator>
  <cp:lastModifiedBy>Joe</cp:lastModifiedBy>
  <cp:revision>3</cp:revision>
  <dcterms:created xsi:type="dcterms:W3CDTF">2010-07-25T02:52:04Z</dcterms:created>
  <dcterms:modified xsi:type="dcterms:W3CDTF">2010-07-25T07:50:33Z</dcterms:modified>
</cp:coreProperties>
</file>