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69" r:id="rId5"/>
    <p:sldId id="268" r:id="rId6"/>
    <p:sldId id="270" r:id="rId7"/>
    <p:sldId id="271" r:id="rId8"/>
    <p:sldId id="258" r:id="rId9"/>
    <p:sldId id="259" r:id="rId10"/>
    <p:sldId id="260" r:id="rId11"/>
    <p:sldId id="261" r:id="rId12"/>
    <p:sldId id="262" r:id="rId13"/>
    <p:sldId id="263" r:id="rId14"/>
    <p:sldId id="264" r:id="rId15"/>
    <p:sldId id="265" r:id="rId16"/>
    <p:sldId id="266" r:id="rId17"/>
    <p:sldId id="273" r:id="rId18"/>
    <p:sldId id="272" r:id="rId19"/>
    <p:sldId id="279" r:id="rId20"/>
    <p:sldId id="274" r:id="rId21"/>
    <p:sldId id="280" r:id="rId22"/>
    <p:sldId id="275" r:id="rId23"/>
    <p:sldId id="281" r:id="rId24"/>
    <p:sldId id="276" r:id="rId25"/>
    <p:sldId id="282" r:id="rId26"/>
    <p:sldId id="277" r:id="rId27"/>
    <p:sldId id="283" r:id="rId28"/>
    <p:sldId id="278"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63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8" name="Oval 8"/>
          <p:cNvSpPr>
            <a:spLocks noChangeArrowheads="1"/>
          </p:cNvSpPr>
          <p:nvPr/>
        </p:nvSpPr>
        <p:spPr bwMode="auto">
          <a:xfrm>
            <a:off x="228600" y="3886200"/>
            <a:ext cx="8763000" cy="1371600"/>
          </a:xfrm>
          <a:prstGeom prst="ellipse">
            <a:avLst/>
          </a:prstGeom>
          <a:solidFill>
            <a:srgbClr val="FFFFFF">
              <a:alpha val="39999"/>
            </a:srgbClr>
          </a:solidFill>
          <a:ln w="9525">
            <a:noFill/>
            <a:round/>
            <a:headEnd/>
            <a:tailEnd/>
          </a:ln>
          <a:effectLst/>
        </p:spPr>
        <p:txBody>
          <a:bodyPr wrap="none" anchor="ctr"/>
          <a:lstStyle/>
          <a:p>
            <a:endParaRPr lang="en-US"/>
          </a:p>
        </p:txBody>
      </p:sp>
      <p:sp>
        <p:nvSpPr>
          <p:cNvPr id="5122" name="Rectangle 2"/>
          <p:cNvSpPr>
            <a:spLocks noGrp="1" noChangeArrowheads="1"/>
          </p:cNvSpPr>
          <p:nvPr>
            <p:ph type="ctrTitle" sz="quarter"/>
          </p:nvPr>
        </p:nvSpPr>
        <p:spPr>
          <a:xfrm>
            <a:off x="457200" y="4038600"/>
            <a:ext cx="8229600" cy="914400"/>
          </a:xfrm>
        </p:spPr>
        <p:txBody>
          <a:bodyPr anchor="b" anchorCtr="1"/>
          <a:lstStyle>
            <a:lvl1pPr>
              <a:defRPr/>
            </a:lvl1pPr>
          </a:lstStyle>
          <a:p>
            <a:r>
              <a:rPr lang="en-US" smtClean="0"/>
              <a:t>Click to edit Master title style</a:t>
            </a:r>
            <a:endParaRPr lang="en-US"/>
          </a:p>
        </p:txBody>
      </p:sp>
      <p:sp>
        <p:nvSpPr>
          <p:cNvPr id="5123" name="Rectangle 3"/>
          <p:cNvSpPr>
            <a:spLocks noGrp="1" noChangeArrowheads="1"/>
          </p:cNvSpPr>
          <p:nvPr>
            <p:ph type="subTitle" sz="quarter" idx="1"/>
          </p:nvPr>
        </p:nvSpPr>
        <p:spPr>
          <a:xfrm>
            <a:off x="1371600" y="5410200"/>
            <a:ext cx="6400800" cy="533400"/>
          </a:xfrm>
        </p:spPr>
        <p:txBody>
          <a:bodyPr/>
          <a:lstStyle>
            <a:lvl1pPr marL="0" indent="0" algn="ctr">
              <a:buFontTx/>
              <a:buNone/>
              <a:defRPr sz="2400"/>
            </a:lvl1pPr>
          </a:lstStyle>
          <a:p>
            <a:r>
              <a:rPr lang="en-US" smtClean="0"/>
              <a:t>Click to edit Master subtitle style</a:t>
            </a:r>
            <a:endParaRPr lang="en-US"/>
          </a:p>
        </p:txBody>
      </p:sp>
      <p:sp>
        <p:nvSpPr>
          <p:cNvPr id="512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The Basic Outline</a:t>
            </a:r>
          </a:p>
        </p:txBody>
      </p:sp>
      <p:sp>
        <p:nvSpPr>
          <p:cNvPr id="5" name="Slide Number Placeholder 4"/>
          <p:cNvSpPr>
            <a:spLocks noGrp="1"/>
          </p:cNvSpPr>
          <p:nvPr>
            <p:ph type="sldNum" sz="quarter" idx="11"/>
          </p:nvPr>
        </p:nvSpPr>
        <p:spPr/>
        <p:txBody>
          <a:bodyPr/>
          <a:lstStyle>
            <a:lvl1pPr>
              <a:defRPr/>
            </a:lvl1pPr>
          </a:lstStyle>
          <a:p>
            <a:fld id="{9E70FB51-D4E8-4741-A28A-6624CDE3080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The Basic Outline</a:t>
            </a:r>
          </a:p>
        </p:txBody>
      </p:sp>
      <p:sp>
        <p:nvSpPr>
          <p:cNvPr id="5" name="Slide Number Placeholder 4"/>
          <p:cNvSpPr>
            <a:spLocks noGrp="1"/>
          </p:cNvSpPr>
          <p:nvPr>
            <p:ph type="sldNum" sz="quarter" idx="11"/>
          </p:nvPr>
        </p:nvSpPr>
        <p:spPr/>
        <p:txBody>
          <a:bodyPr/>
          <a:lstStyle>
            <a:lvl1pPr>
              <a:defRPr/>
            </a:lvl1pPr>
          </a:lstStyle>
          <a:p>
            <a:fld id="{EA1015FA-9854-4D12-8378-AAE4B982EBA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The Basic Outline</a:t>
            </a:r>
          </a:p>
        </p:txBody>
      </p:sp>
      <p:sp>
        <p:nvSpPr>
          <p:cNvPr id="5" name="Slide Number Placeholder 4"/>
          <p:cNvSpPr>
            <a:spLocks noGrp="1"/>
          </p:cNvSpPr>
          <p:nvPr>
            <p:ph type="sldNum" sz="quarter" idx="11"/>
          </p:nvPr>
        </p:nvSpPr>
        <p:spPr/>
        <p:txBody>
          <a:bodyPr/>
          <a:lstStyle>
            <a:lvl1pPr>
              <a:defRPr/>
            </a:lvl1pPr>
          </a:lstStyle>
          <a:p>
            <a:fld id="{6174F4E8-4619-4FE5-BFA6-B4F4DC69A9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The Basic Outline</a:t>
            </a:r>
          </a:p>
        </p:txBody>
      </p:sp>
      <p:sp>
        <p:nvSpPr>
          <p:cNvPr id="5" name="Slide Number Placeholder 4"/>
          <p:cNvSpPr>
            <a:spLocks noGrp="1"/>
          </p:cNvSpPr>
          <p:nvPr>
            <p:ph type="sldNum" sz="quarter" idx="11"/>
          </p:nvPr>
        </p:nvSpPr>
        <p:spPr/>
        <p:txBody>
          <a:bodyPr/>
          <a:lstStyle>
            <a:lvl1pPr>
              <a:defRPr/>
            </a:lvl1pPr>
          </a:lstStyle>
          <a:p>
            <a:fld id="{929E1D54-2A38-4B99-BB91-F2CD13838CC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The Basic Outline</a:t>
            </a:r>
          </a:p>
        </p:txBody>
      </p:sp>
      <p:sp>
        <p:nvSpPr>
          <p:cNvPr id="6" name="Slide Number Placeholder 5"/>
          <p:cNvSpPr>
            <a:spLocks noGrp="1"/>
          </p:cNvSpPr>
          <p:nvPr>
            <p:ph type="sldNum" sz="quarter" idx="11"/>
          </p:nvPr>
        </p:nvSpPr>
        <p:spPr/>
        <p:txBody>
          <a:bodyPr/>
          <a:lstStyle>
            <a:lvl1pPr>
              <a:defRPr/>
            </a:lvl1pPr>
          </a:lstStyle>
          <a:p>
            <a:fld id="{6A17530C-1D4C-4644-B7C4-A0ECCD4FE67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The Basic Outline</a:t>
            </a:r>
          </a:p>
        </p:txBody>
      </p:sp>
      <p:sp>
        <p:nvSpPr>
          <p:cNvPr id="8" name="Slide Number Placeholder 7"/>
          <p:cNvSpPr>
            <a:spLocks noGrp="1"/>
          </p:cNvSpPr>
          <p:nvPr>
            <p:ph type="sldNum" sz="quarter" idx="11"/>
          </p:nvPr>
        </p:nvSpPr>
        <p:spPr/>
        <p:txBody>
          <a:bodyPr/>
          <a:lstStyle>
            <a:lvl1pPr>
              <a:defRPr/>
            </a:lvl1pPr>
          </a:lstStyle>
          <a:p>
            <a:fld id="{7EF220A9-BA70-4373-BCCB-09F8270E907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The Basic Outline</a:t>
            </a:r>
          </a:p>
        </p:txBody>
      </p:sp>
      <p:sp>
        <p:nvSpPr>
          <p:cNvPr id="4" name="Slide Number Placeholder 3"/>
          <p:cNvSpPr>
            <a:spLocks noGrp="1"/>
          </p:cNvSpPr>
          <p:nvPr>
            <p:ph type="sldNum" sz="quarter" idx="11"/>
          </p:nvPr>
        </p:nvSpPr>
        <p:spPr/>
        <p:txBody>
          <a:bodyPr/>
          <a:lstStyle>
            <a:lvl1pPr>
              <a:defRPr/>
            </a:lvl1pPr>
          </a:lstStyle>
          <a:p>
            <a:fld id="{3B00DAAC-EC86-400A-A103-0CA6499436A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The Basic Outline</a:t>
            </a:r>
          </a:p>
        </p:txBody>
      </p:sp>
      <p:sp>
        <p:nvSpPr>
          <p:cNvPr id="3" name="Slide Number Placeholder 2"/>
          <p:cNvSpPr>
            <a:spLocks noGrp="1"/>
          </p:cNvSpPr>
          <p:nvPr>
            <p:ph type="sldNum" sz="quarter" idx="11"/>
          </p:nvPr>
        </p:nvSpPr>
        <p:spPr/>
        <p:txBody>
          <a:bodyPr/>
          <a:lstStyle>
            <a:lvl1pPr>
              <a:defRPr/>
            </a:lvl1pPr>
          </a:lstStyle>
          <a:p>
            <a:fld id="{ABA70272-D640-421D-925A-9C2F45BD25B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The Basic Outline</a:t>
            </a:r>
          </a:p>
        </p:txBody>
      </p:sp>
      <p:sp>
        <p:nvSpPr>
          <p:cNvPr id="6" name="Slide Number Placeholder 5"/>
          <p:cNvSpPr>
            <a:spLocks noGrp="1"/>
          </p:cNvSpPr>
          <p:nvPr>
            <p:ph type="sldNum" sz="quarter" idx="11"/>
          </p:nvPr>
        </p:nvSpPr>
        <p:spPr/>
        <p:txBody>
          <a:bodyPr/>
          <a:lstStyle>
            <a:lvl1pPr>
              <a:defRPr/>
            </a:lvl1pPr>
          </a:lstStyle>
          <a:p>
            <a:fld id="{FCAFC8F9-91E9-4DB8-AB14-0BCBE02121E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The Basic Outline</a:t>
            </a:r>
          </a:p>
        </p:txBody>
      </p:sp>
      <p:sp>
        <p:nvSpPr>
          <p:cNvPr id="6" name="Slide Number Placeholder 5"/>
          <p:cNvSpPr>
            <a:spLocks noGrp="1"/>
          </p:cNvSpPr>
          <p:nvPr>
            <p:ph type="sldNum" sz="quarter" idx="11"/>
          </p:nvPr>
        </p:nvSpPr>
        <p:spPr/>
        <p:txBody>
          <a:bodyPr/>
          <a:lstStyle>
            <a:lvl1pPr>
              <a:defRPr/>
            </a:lvl1pPr>
          </a:lstStyle>
          <a:p>
            <a:fld id="{81A97C5E-524D-47A3-8DC5-3C5EA40B411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104" name="Rectangle 8"/>
          <p:cNvSpPr>
            <a:spLocks noChangeArrowheads="1"/>
          </p:cNvSpPr>
          <p:nvPr/>
        </p:nvSpPr>
        <p:spPr bwMode="auto">
          <a:xfrm>
            <a:off x="0" y="609600"/>
            <a:ext cx="9144000" cy="685800"/>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4103" name="Rectangle 7"/>
          <p:cNvSpPr>
            <a:spLocks noChangeArrowheads="1"/>
          </p:cNvSpPr>
          <p:nvPr/>
        </p:nvSpPr>
        <p:spPr bwMode="auto">
          <a:xfrm>
            <a:off x="457200" y="304800"/>
            <a:ext cx="8229600" cy="1295400"/>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4098" name="Rectangle 2"/>
          <p:cNvSpPr>
            <a:spLocks noGrp="1" noChangeArrowheads="1"/>
          </p:cNvSpPr>
          <p:nvPr>
            <p:ph type="title"/>
          </p:nvPr>
        </p:nvSpPr>
        <p:spPr bwMode="auto">
          <a:xfrm>
            <a:off x="457200" y="292100"/>
            <a:ext cx="8229600" cy="1231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101" name="Rectangle 5"/>
          <p:cNvSpPr>
            <a:spLocks noGrp="1" noChangeArrowheads="1"/>
          </p:cNvSpPr>
          <p:nvPr>
            <p:ph type="ftr" sz="quarter" idx="3"/>
          </p:nvPr>
        </p:nvSpPr>
        <p:spPr bwMode="auto">
          <a:xfrm>
            <a:off x="5334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mj-lt"/>
              </a:defRPr>
            </a:lvl1pPr>
          </a:lstStyle>
          <a:p>
            <a:r>
              <a:rPr lang="en-US"/>
              <a:t>The Basic Outline</a:t>
            </a: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mj-lt"/>
              </a:defRPr>
            </a:lvl1pPr>
          </a:lstStyle>
          <a:p>
            <a:fld id="{ABFEA2A5-7A3B-4694-8427-FD1F8E3534E5}" type="slidenum">
              <a:rPr lang="en-US"/>
              <a:pPr/>
              <a:t>‹#›</a:t>
            </a:fld>
            <a:endParaRPr lang="en-US"/>
          </a:p>
        </p:txBody>
      </p:sp>
      <p:sp>
        <p:nvSpPr>
          <p:cNvPr id="4105" name="Line 9"/>
          <p:cNvSpPr>
            <a:spLocks noChangeShapeType="1"/>
          </p:cNvSpPr>
          <p:nvPr/>
        </p:nvSpPr>
        <p:spPr bwMode="auto">
          <a:xfrm>
            <a:off x="457200" y="1295400"/>
            <a:ext cx="8229600" cy="0"/>
          </a:xfrm>
          <a:prstGeom prst="line">
            <a:avLst/>
          </a:prstGeom>
          <a:noFill/>
          <a:ln w="9525">
            <a:solidFill>
              <a:srgbClr val="080808"/>
            </a:solidFill>
            <a:round/>
            <a:headEnd/>
            <a:tailEnd/>
          </a:ln>
          <a:effectLst/>
        </p:spPr>
        <p:txBody>
          <a:bodyPr/>
          <a:lstStyle/>
          <a:p>
            <a:endParaRPr lang="en-US"/>
          </a:p>
        </p:txBody>
      </p:sp>
      <p:sp>
        <p:nvSpPr>
          <p:cNvPr id="4106" name="Line 10"/>
          <p:cNvSpPr>
            <a:spLocks noChangeShapeType="1"/>
          </p:cNvSpPr>
          <p:nvPr/>
        </p:nvSpPr>
        <p:spPr bwMode="auto">
          <a:xfrm>
            <a:off x="457200" y="609600"/>
            <a:ext cx="8229600" cy="0"/>
          </a:xfrm>
          <a:prstGeom prst="line">
            <a:avLst/>
          </a:prstGeom>
          <a:noFill/>
          <a:ln w="9525">
            <a:solidFill>
              <a:srgbClr val="080808"/>
            </a:solidFill>
            <a:round/>
            <a:headEnd/>
            <a:tailEnd/>
          </a:ln>
          <a:effec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rgbClr val="080808"/>
          </a:solidFill>
          <a:latin typeface="+mj-lt"/>
          <a:ea typeface="+mj-ea"/>
          <a:cs typeface="+mj-cs"/>
        </a:defRPr>
      </a:lvl1pPr>
      <a:lvl2pPr algn="ctr" rtl="0" eaLnBrk="1" fontAlgn="base" hangingPunct="1">
        <a:spcBef>
          <a:spcPct val="0"/>
        </a:spcBef>
        <a:spcAft>
          <a:spcPct val="0"/>
        </a:spcAft>
        <a:defRPr sz="4400">
          <a:solidFill>
            <a:srgbClr val="080808"/>
          </a:solidFill>
          <a:latin typeface="Century Gothic" pitchFamily="34" charset="0"/>
        </a:defRPr>
      </a:lvl2pPr>
      <a:lvl3pPr algn="ctr" rtl="0" eaLnBrk="1" fontAlgn="base" hangingPunct="1">
        <a:spcBef>
          <a:spcPct val="0"/>
        </a:spcBef>
        <a:spcAft>
          <a:spcPct val="0"/>
        </a:spcAft>
        <a:defRPr sz="4400">
          <a:solidFill>
            <a:srgbClr val="080808"/>
          </a:solidFill>
          <a:latin typeface="Century Gothic" pitchFamily="34" charset="0"/>
        </a:defRPr>
      </a:lvl3pPr>
      <a:lvl4pPr algn="ctr" rtl="0" eaLnBrk="1" fontAlgn="base" hangingPunct="1">
        <a:spcBef>
          <a:spcPct val="0"/>
        </a:spcBef>
        <a:spcAft>
          <a:spcPct val="0"/>
        </a:spcAft>
        <a:defRPr sz="4400">
          <a:solidFill>
            <a:srgbClr val="080808"/>
          </a:solidFill>
          <a:latin typeface="Century Gothic" pitchFamily="34" charset="0"/>
        </a:defRPr>
      </a:lvl4pPr>
      <a:lvl5pPr algn="ctr" rtl="0" eaLnBrk="1" fontAlgn="base" hangingPunct="1">
        <a:spcBef>
          <a:spcPct val="0"/>
        </a:spcBef>
        <a:spcAft>
          <a:spcPct val="0"/>
        </a:spcAft>
        <a:defRPr sz="4400">
          <a:solidFill>
            <a:srgbClr val="080808"/>
          </a:solidFill>
          <a:latin typeface="Century Gothic" pitchFamily="34" charset="0"/>
        </a:defRPr>
      </a:lvl5pPr>
      <a:lvl6pPr marL="457200" algn="ctr" rtl="0" eaLnBrk="1" fontAlgn="base" hangingPunct="1">
        <a:spcBef>
          <a:spcPct val="0"/>
        </a:spcBef>
        <a:spcAft>
          <a:spcPct val="0"/>
        </a:spcAft>
        <a:defRPr sz="4400">
          <a:solidFill>
            <a:srgbClr val="080808"/>
          </a:solidFill>
          <a:latin typeface="Century Gothic" pitchFamily="34" charset="0"/>
        </a:defRPr>
      </a:lvl6pPr>
      <a:lvl7pPr marL="914400" algn="ctr" rtl="0" eaLnBrk="1" fontAlgn="base" hangingPunct="1">
        <a:spcBef>
          <a:spcPct val="0"/>
        </a:spcBef>
        <a:spcAft>
          <a:spcPct val="0"/>
        </a:spcAft>
        <a:defRPr sz="4400">
          <a:solidFill>
            <a:srgbClr val="080808"/>
          </a:solidFill>
          <a:latin typeface="Century Gothic" pitchFamily="34" charset="0"/>
        </a:defRPr>
      </a:lvl7pPr>
      <a:lvl8pPr marL="1371600" algn="ctr" rtl="0" eaLnBrk="1" fontAlgn="base" hangingPunct="1">
        <a:spcBef>
          <a:spcPct val="0"/>
        </a:spcBef>
        <a:spcAft>
          <a:spcPct val="0"/>
        </a:spcAft>
        <a:defRPr sz="4400">
          <a:solidFill>
            <a:srgbClr val="080808"/>
          </a:solidFill>
          <a:latin typeface="Century Gothic" pitchFamily="34" charset="0"/>
        </a:defRPr>
      </a:lvl8pPr>
      <a:lvl9pPr marL="1828800" algn="ctr" rtl="0" eaLnBrk="1" fontAlgn="base" hangingPunct="1">
        <a:spcBef>
          <a:spcPct val="0"/>
        </a:spcBef>
        <a:spcAft>
          <a:spcPct val="0"/>
        </a:spcAft>
        <a:defRPr sz="4400">
          <a:solidFill>
            <a:srgbClr val="080808"/>
          </a:solidFill>
          <a:latin typeface="Century Gothic" pitchFamily="34" charset="0"/>
        </a:defRPr>
      </a:lvl9pPr>
    </p:titleStyle>
    <p:bodyStyle>
      <a:lvl1pPr marL="342900" indent="-342900" algn="l" rtl="0" eaLnBrk="1" fontAlgn="base" hangingPunct="1">
        <a:spcBef>
          <a:spcPct val="20000"/>
        </a:spcBef>
        <a:spcAft>
          <a:spcPct val="0"/>
        </a:spcAft>
        <a:buClr>
          <a:srgbClr val="080808"/>
        </a:buClr>
        <a:buChar char="•"/>
        <a:defRPr sz="3200">
          <a:solidFill>
            <a:srgbClr val="080808"/>
          </a:solidFill>
          <a:latin typeface="+mn-lt"/>
          <a:ea typeface="+mn-ea"/>
          <a:cs typeface="+mn-cs"/>
        </a:defRPr>
      </a:lvl1pPr>
      <a:lvl2pPr marL="742950" indent="-285750" algn="l" rtl="0" eaLnBrk="1" fontAlgn="base" hangingPunct="1">
        <a:spcBef>
          <a:spcPct val="20000"/>
        </a:spcBef>
        <a:spcAft>
          <a:spcPct val="0"/>
        </a:spcAft>
        <a:buClr>
          <a:srgbClr val="080808"/>
        </a:buClr>
        <a:buChar char="•"/>
        <a:defRPr sz="2800">
          <a:solidFill>
            <a:srgbClr val="080808"/>
          </a:solidFill>
          <a:latin typeface="+mn-lt"/>
        </a:defRPr>
      </a:lvl2pPr>
      <a:lvl3pPr marL="1143000" indent="-228600" algn="l" rtl="0" eaLnBrk="1" fontAlgn="base" hangingPunct="1">
        <a:spcBef>
          <a:spcPct val="20000"/>
        </a:spcBef>
        <a:spcAft>
          <a:spcPct val="0"/>
        </a:spcAft>
        <a:buClr>
          <a:srgbClr val="080808"/>
        </a:buClr>
        <a:buChar char="•"/>
        <a:defRPr sz="2400">
          <a:solidFill>
            <a:srgbClr val="080808"/>
          </a:solidFill>
          <a:latin typeface="+mn-lt"/>
        </a:defRPr>
      </a:lvl3pPr>
      <a:lvl4pPr marL="1600200" indent="-228600" algn="l" rtl="0" eaLnBrk="1" fontAlgn="base" hangingPunct="1">
        <a:spcBef>
          <a:spcPct val="20000"/>
        </a:spcBef>
        <a:spcAft>
          <a:spcPct val="0"/>
        </a:spcAft>
        <a:buClr>
          <a:srgbClr val="080808"/>
        </a:buClr>
        <a:buChar char="•"/>
        <a:defRPr sz="2000">
          <a:solidFill>
            <a:srgbClr val="080808"/>
          </a:solidFill>
          <a:latin typeface="+mn-lt"/>
        </a:defRPr>
      </a:lvl4pPr>
      <a:lvl5pPr marL="2057400" indent="-228600" algn="l" rtl="0" eaLnBrk="1" fontAlgn="base" hangingPunct="1">
        <a:spcBef>
          <a:spcPct val="20000"/>
        </a:spcBef>
        <a:spcAft>
          <a:spcPct val="0"/>
        </a:spcAft>
        <a:buClr>
          <a:srgbClr val="080808"/>
        </a:buClr>
        <a:buChar char="•"/>
        <a:defRPr sz="2000">
          <a:solidFill>
            <a:srgbClr val="080808"/>
          </a:solidFill>
          <a:latin typeface="+mn-lt"/>
        </a:defRPr>
      </a:lvl5pPr>
      <a:lvl6pPr marL="2514600" indent="-228600" algn="l" rtl="0" eaLnBrk="1" fontAlgn="base" hangingPunct="1">
        <a:spcBef>
          <a:spcPct val="20000"/>
        </a:spcBef>
        <a:spcAft>
          <a:spcPct val="0"/>
        </a:spcAft>
        <a:buClr>
          <a:srgbClr val="080808"/>
        </a:buClr>
        <a:buChar char="•"/>
        <a:defRPr sz="2000">
          <a:solidFill>
            <a:srgbClr val="080808"/>
          </a:solidFill>
          <a:latin typeface="+mn-lt"/>
        </a:defRPr>
      </a:lvl6pPr>
      <a:lvl7pPr marL="2971800" indent="-228600" algn="l" rtl="0" eaLnBrk="1" fontAlgn="base" hangingPunct="1">
        <a:spcBef>
          <a:spcPct val="20000"/>
        </a:spcBef>
        <a:spcAft>
          <a:spcPct val="0"/>
        </a:spcAft>
        <a:buClr>
          <a:srgbClr val="080808"/>
        </a:buClr>
        <a:buChar char="•"/>
        <a:defRPr sz="2000">
          <a:solidFill>
            <a:srgbClr val="080808"/>
          </a:solidFill>
          <a:latin typeface="+mn-lt"/>
        </a:defRPr>
      </a:lvl7pPr>
      <a:lvl8pPr marL="3429000" indent="-228600" algn="l" rtl="0" eaLnBrk="1" fontAlgn="base" hangingPunct="1">
        <a:spcBef>
          <a:spcPct val="20000"/>
        </a:spcBef>
        <a:spcAft>
          <a:spcPct val="0"/>
        </a:spcAft>
        <a:buClr>
          <a:srgbClr val="080808"/>
        </a:buClr>
        <a:buChar char="•"/>
        <a:defRPr sz="2000">
          <a:solidFill>
            <a:srgbClr val="080808"/>
          </a:solidFill>
          <a:latin typeface="+mn-lt"/>
        </a:defRPr>
      </a:lvl8pPr>
      <a:lvl9pPr marL="3886200" indent="-228600" algn="l" rtl="0" eaLnBrk="1" fontAlgn="base" hangingPunct="1">
        <a:spcBef>
          <a:spcPct val="20000"/>
        </a:spcBef>
        <a:spcAft>
          <a:spcPct val="0"/>
        </a:spcAft>
        <a:buClr>
          <a:srgbClr val="080808"/>
        </a:buClr>
        <a:buChar char="•"/>
        <a:defRPr sz="20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28600" y="4038600"/>
            <a:ext cx="8534400" cy="914400"/>
          </a:xfrm>
        </p:spPr>
        <p:txBody>
          <a:bodyPr/>
          <a:lstStyle/>
          <a:p>
            <a:r>
              <a:rPr lang="en-US" sz="3600" b="1" dirty="0" smtClean="0"/>
              <a:t>Cyclone (hurricane –typhoon) sailing</a:t>
            </a:r>
            <a:endParaRPr lang="en-US" sz="3600" b="1" dirty="0"/>
          </a:p>
        </p:txBody>
      </p:sp>
      <p:sp>
        <p:nvSpPr>
          <p:cNvPr id="3" name="Subtitle 2"/>
          <p:cNvSpPr>
            <a:spLocks noGrp="1"/>
          </p:cNvSpPr>
          <p:nvPr>
            <p:ph type="subTitle" sz="quarter" idx="1"/>
          </p:nvPr>
        </p:nvSpPr>
        <p:spPr/>
        <p:txBody>
          <a:bodyPr/>
          <a:lstStyle/>
          <a:p>
            <a:r>
              <a:rPr lang="en-US" dirty="0" smtClean="0"/>
              <a:t>Very Dangerous . .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t="4444"/>
          <a:stretch>
            <a:fillRect/>
          </a:stretch>
        </p:blipFill>
        <p:spPr bwMode="auto">
          <a:xfrm>
            <a:off x="0" y="0"/>
            <a:ext cx="923769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t="2694"/>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l="6688"/>
          <a:stretch>
            <a:fillRect/>
          </a:stretch>
        </p:blipFill>
        <p:spPr bwMode="auto">
          <a:xfrm>
            <a:off x="-107746" y="0"/>
            <a:ext cx="922302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Phew!!!!</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0" y="1676400"/>
            <a:ext cx="9152282"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0" y="1662331"/>
            <a:ext cx="9144000" cy="4600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Phew! </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0" y="1676400"/>
            <a:ext cx="9161618"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Cyclone Ratings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a:t>
            </a:r>
            <a:endParaRPr lang="en-US" dirty="0"/>
          </a:p>
        </p:txBody>
      </p:sp>
      <p:sp>
        <p:nvSpPr>
          <p:cNvPr id="3" name="Content Placeholder 2"/>
          <p:cNvSpPr>
            <a:spLocks noGrp="1"/>
          </p:cNvSpPr>
          <p:nvPr>
            <p:ph idx="1"/>
          </p:nvPr>
        </p:nvSpPr>
        <p:spPr/>
        <p:txBody>
          <a:bodyPr/>
          <a:lstStyle/>
          <a:p>
            <a:r>
              <a:rPr lang="en-US" b="1" dirty="0" smtClean="0"/>
              <a:t>One</a:t>
            </a:r>
            <a:r>
              <a:rPr lang="en-US" dirty="0" smtClean="0"/>
              <a:t> 74-95 mph No real damage to building structures. Damage primarily to unanchored mobile homes, shrubbery, and trees. Also, some coastal road flooding and minor pier damage</a:t>
            </a:r>
            <a:endParaRPr lang="en-US" dirty="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Tropical cyclone </a:t>
            </a:r>
            <a:r>
              <a:rPr lang="en-US" dirty="0" err="1" smtClean="0"/>
              <a:t>Phet</a:t>
            </a:r>
            <a:endParaRPr lang="en-US" dirty="0"/>
          </a:p>
        </p:txBody>
      </p:sp>
      <p:sp>
        <p:nvSpPr>
          <p:cNvPr id="3" name="Content Placeholder 2"/>
          <p:cNvSpPr>
            <a:spLocks noGrp="1"/>
          </p:cNvSpPr>
          <p:nvPr>
            <p:ph idx="1"/>
          </p:nvPr>
        </p:nvSpPr>
        <p:spPr>
          <a:xfrm>
            <a:off x="457200" y="1905000"/>
            <a:ext cx="8229600" cy="4953000"/>
          </a:xfrm>
        </p:spPr>
        <p:txBody>
          <a:bodyPr/>
          <a:lstStyle/>
          <a:p>
            <a:r>
              <a:rPr lang="en-US" sz="2800" dirty="0" smtClean="0"/>
              <a:t>Wed Jun 2, 2010 9:45am EDT </a:t>
            </a:r>
          </a:p>
          <a:p>
            <a:r>
              <a:rPr lang="en-US" sz="2800" dirty="0" smtClean="0"/>
              <a:t>MUSCAT (Reuters) - Tropical cyclone </a:t>
            </a:r>
            <a:r>
              <a:rPr lang="en-US" sz="2800" dirty="0" err="1" smtClean="0"/>
              <a:t>Phet</a:t>
            </a:r>
            <a:r>
              <a:rPr lang="en-US" sz="2800" dirty="0" smtClean="0"/>
              <a:t> barreled toward the coast of the Gulf Arab state of Oman on Wednesday, strengthening quickly on its way to becoming a powerful category five storm.</a:t>
            </a:r>
          </a:p>
          <a:p>
            <a:r>
              <a:rPr lang="en-US" sz="2800" dirty="0" err="1" smtClean="0"/>
              <a:t>Phet</a:t>
            </a:r>
            <a:r>
              <a:rPr lang="en-US" sz="2800" dirty="0" smtClean="0"/>
              <a:t> was a Category 3 storm on Wednesday, with sustained winds of over 130 mph. It was expected to become a Category 5 storm, the most powerful with winds of over 156 mph</a:t>
            </a:r>
            <a:r>
              <a:rPr lang="en-US" dirty="0" smtClean="0"/>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a:t>
            </a:r>
            <a:endParaRPr lang="en-US" dirty="0"/>
          </a:p>
        </p:txBody>
      </p:sp>
      <p:sp>
        <p:nvSpPr>
          <p:cNvPr id="3" name="Content Placeholder 2"/>
          <p:cNvSpPr>
            <a:spLocks noGrp="1"/>
          </p:cNvSpPr>
          <p:nvPr>
            <p:ph idx="1"/>
          </p:nvPr>
        </p:nvSpPr>
        <p:spPr/>
        <p:txBody>
          <a:bodyPr/>
          <a:lstStyle/>
          <a:p>
            <a:r>
              <a:rPr lang="en-US" b="1" dirty="0" smtClean="0"/>
              <a:t>Two</a:t>
            </a:r>
            <a:r>
              <a:rPr lang="en-US" dirty="0" smtClean="0"/>
              <a:t> 96-110 mph Some roofing material, door, and window damage to buildings. Considerable damage to vegetation, mobile homes, and piers. Coastal and low-lying escape routes flood 2-4 hours before arrival of center. Small craft in unprotected anchorages break moorings.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cstate="print"/>
          <a:srcRect/>
          <a:stretch>
            <a:fillRect/>
          </a:stretch>
        </p:blipFill>
        <p:spPr bwMode="auto">
          <a:xfrm>
            <a:off x="1143000" y="88052"/>
            <a:ext cx="6858000" cy="670560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a:t>
            </a:r>
            <a:endParaRPr lang="en-US" dirty="0"/>
          </a:p>
        </p:txBody>
      </p:sp>
      <p:sp>
        <p:nvSpPr>
          <p:cNvPr id="3" name="Content Placeholder 2"/>
          <p:cNvSpPr>
            <a:spLocks noGrp="1"/>
          </p:cNvSpPr>
          <p:nvPr>
            <p:ph idx="1"/>
          </p:nvPr>
        </p:nvSpPr>
        <p:spPr/>
        <p:txBody>
          <a:bodyPr/>
          <a:lstStyle/>
          <a:p>
            <a:r>
              <a:rPr lang="en-US" b="1" dirty="0" smtClean="0"/>
              <a:t>Three</a:t>
            </a:r>
            <a:r>
              <a:rPr lang="en-US" dirty="0" smtClean="0"/>
              <a:t> 111-130 mph Some structural damage to small residences and utility buildings with a minor amount of curtain wall failures. Mobile homes are destroyed. Flooding near the coast destroys smaller structures with larger structures damaged by floating debris. Terrain continuously lower than 5 feet Above Sea Level (ASL) may be flooded inland 8 miles or more.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cstate="print"/>
          <a:srcRect t="1519" b="5591"/>
          <a:stretch>
            <a:fillRect/>
          </a:stretch>
        </p:blipFill>
        <p:spPr bwMode="auto">
          <a:xfrm>
            <a:off x="-1" y="0"/>
            <a:ext cx="9266297"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a:t>
            </a:r>
            <a:endParaRPr lang="en-US" dirty="0"/>
          </a:p>
        </p:txBody>
      </p:sp>
      <p:sp>
        <p:nvSpPr>
          <p:cNvPr id="3" name="Content Placeholder 2"/>
          <p:cNvSpPr>
            <a:spLocks noGrp="1"/>
          </p:cNvSpPr>
          <p:nvPr>
            <p:ph idx="1"/>
          </p:nvPr>
        </p:nvSpPr>
        <p:spPr>
          <a:xfrm>
            <a:off x="457200" y="1905000"/>
            <a:ext cx="8229600" cy="4572000"/>
          </a:xfrm>
        </p:spPr>
        <p:txBody>
          <a:bodyPr/>
          <a:lstStyle/>
          <a:p>
            <a:r>
              <a:rPr lang="en-US" b="1" dirty="0" smtClean="0"/>
              <a:t>Four</a:t>
            </a:r>
            <a:r>
              <a:rPr lang="en-US" dirty="0" smtClean="0"/>
              <a:t> 131-155 mph More extensive curtain wall failures with some complete roof structure failure on small residences. Major erosion of beach. Major damage to lower floors of structures near the shore. Terrain continuously lower than 10 feet ASL may be flooded requiring massive evacuation of residential areas inland as far as 6 miles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cstate="print"/>
          <a:srcRect/>
          <a:stretch>
            <a:fillRect/>
          </a:stretch>
        </p:blipFill>
        <p:spPr bwMode="auto">
          <a:xfrm>
            <a:off x="0" y="304800"/>
            <a:ext cx="9208168" cy="6400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a:t>
            </a:r>
            <a:endParaRPr lang="en-US" dirty="0"/>
          </a:p>
        </p:txBody>
      </p:sp>
      <p:sp>
        <p:nvSpPr>
          <p:cNvPr id="3" name="Content Placeholder 2"/>
          <p:cNvSpPr>
            <a:spLocks noGrp="1"/>
          </p:cNvSpPr>
          <p:nvPr>
            <p:ph idx="1"/>
          </p:nvPr>
        </p:nvSpPr>
        <p:spPr>
          <a:xfrm>
            <a:off x="457200" y="1676400"/>
            <a:ext cx="8229600" cy="4953000"/>
          </a:xfrm>
        </p:spPr>
        <p:txBody>
          <a:bodyPr/>
          <a:lstStyle/>
          <a:p>
            <a:r>
              <a:rPr lang="en-US" b="1" dirty="0" smtClean="0"/>
              <a:t>Five</a:t>
            </a:r>
            <a:r>
              <a:rPr lang="en-US" dirty="0" smtClean="0"/>
              <a:t> greater than 155 mph Complete roof failure on many residences and industrial buildings. Some complete building failures with small utility buildings blown over or away. Major damage to lower floors of all structures located less than 15 feet ASL and within 500 yards of the shoreline. Massive evacuation of residential areas on low ground within 5 to 10 miles of the shoreline may be required.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cstate="print"/>
          <a:srcRect t="4444"/>
          <a:stretch>
            <a:fillRect/>
          </a:stretch>
        </p:blipFill>
        <p:spPr bwMode="auto">
          <a:xfrm>
            <a:off x="0" y="1"/>
            <a:ext cx="9144000"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Storm Surge</a:t>
            </a:r>
            <a:endParaRPr lang="en-US" dirty="0"/>
          </a:p>
        </p:txBody>
      </p:sp>
      <p:sp>
        <p:nvSpPr>
          <p:cNvPr id="3" name="Content Placeholder 2"/>
          <p:cNvSpPr>
            <a:spLocks noGrp="1"/>
          </p:cNvSpPr>
          <p:nvPr>
            <p:ph idx="1"/>
          </p:nvPr>
        </p:nvSpPr>
        <p:spPr>
          <a:xfrm>
            <a:off x="609600" y="1752600"/>
            <a:ext cx="8153400" cy="5105400"/>
          </a:xfrm>
        </p:spPr>
        <p:txBody>
          <a:bodyPr/>
          <a:lstStyle/>
          <a:p>
            <a:r>
              <a:rPr lang="en-US" sz="2800" dirty="0" smtClean="0"/>
              <a:t>Though people remember hurricanes for their tempestuous winds and heavy rainfall, the most deadly aspect of these storms is what is known as </a:t>
            </a:r>
            <a:r>
              <a:rPr lang="en-US" sz="2800" b="1" dirty="0" smtClean="0"/>
              <a:t>Storm Surge</a:t>
            </a:r>
            <a:r>
              <a:rPr lang="en-US" sz="2800" dirty="0" smtClean="0"/>
              <a:t>. As these hurricanes move about in the ocean, their deep pressure core churns up the ocean and actually plows the water ahead of it. Normally in open water this resembles terribly rough seas, but it becomes an entirely different scenario when faced with a fixed land mass.</a:t>
            </a: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cstate="print"/>
          <a:srcRect/>
          <a:stretch>
            <a:fillRect/>
          </a:stretch>
        </p:blipFill>
        <p:spPr bwMode="auto">
          <a:xfrm>
            <a:off x="0" y="1600200"/>
            <a:ext cx="9144000" cy="5029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0243" name="Picture 3"/>
          <p:cNvPicPr>
            <a:picLocks noChangeAspect="1" noChangeArrowheads="1"/>
          </p:cNvPicPr>
          <p:nvPr/>
        </p:nvPicPr>
        <p:blipFill>
          <a:blip r:embed="rId2" cstate="print"/>
          <a:srcRect/>
          <a:stretch>
            <a:fillRect/>
          </a:stretch>
        </p:blipFill>
        <p:spPr bwMode="auto">
          <a:xfrm>
            <a:off x="0" y="0"/>
            <a:ext cx="9236364" cy="6858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cstate="print"/>
          <a:srcRect/>
          <a:stretch>
            <a:fillRect/>
          </a:stretch>
        </p:blipFill>
        <p:spPr bwMode="auto">
          <a:xfrm>
            <a:off x="5563105" y="0"/>
            <a:ext cx="3557682" cy="3581400"/>
          </a:xfrm>
          <a:prstGeom prst="rect">
            <a:avLst/>
          </a:prstGeom>
          <a:noFill/>
          <a:ln w="9525">
            <a:noFill/>
            <a:miter lim="800000"/>
            <a:headEnd/>
            <a:tailEnd/>
          </a:ln>
        </p:spPr>
      </p:pic>
      <p:pic>
        <p:nvPicPr>
          <p:cNvPr id="21508" name="Picture 4"/>
          <p:cNvPicPr>
            <a:picLocks noChangeAspect="1" noChangeArrowheads="1"/>
          </p:cNvPicPr>
          <p:nvPr/>
        </p:nvPicPr>
        <p:blipFill>
          <a:blip r:embed="rId3" cstate="print"/>
          <a:srcRect/>
          <a:stretch>
            <a:fillRect/>
          </a:stretch>
        </p:blipFill>
        <p:spPr bwMode="auto">
          <a:xfrm>
            <a:off x="-22239" y="0"/>
            <a:ext cx="5640042" cy="3581400"/>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0" y="3581400"/>
            <a:ext cx="9144001" cy="308283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t="1427" b="5134"/>
          <a:stretch>
            <a:fillRect/>
          </a:stretch>
        </p:blipFill>
        <p:spPr bwMode="auto">
          <a:xfrm>
            <a:off x="0" y="0"/>
            <a:ext cx="917448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0" y="0"/>
            <a:ext cx="9138285"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0" y="1600200"/>
            <a:ext cx="9149200" cy="487402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Cyclones Produce Huge Waves</a:t>
            </a:r>
            <a:endParaRPr lang="en-US" sz="4000" b="1" dirty="0"/>
          </a:p>
        </p:txBody>
      </p:sp>
      <p:pic>
        <p:nvPicPr>
          <p:cNvPr id="14338" name="Picture 2"/>
          <p:cNvPicPr>
            <a:picLocks noGrp="1" noChangeAspect="1" noChangeArrowheads="1"/>
          </p:cNvPicPr>
          <p:nvPr>
            <p:ph idx="1"/>
          </p:nvPr>
        </p:nvPicPr>
        <p:blipFill>
          <a:blip r:embed="rId2" cstate="print"/>
          <a:srcRect t="5606" r="1667" b="2484"/>
          <a:stretch>
            <a:fillRect/>
          </a:stretch>
        </p:blipFill>
        <p:spPr bwMode="auto">
          <a:xfrm>
            <a:off x="0" y="1219200"/>
            <a:ext cx="9144000" cy="5638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4150"/>
          <a:stretch>
            <a:fillRect/>
          </a:stretch>
        </p:blipFill>
        <p:spPr bwMode="auto">
          <a:xfrm>
            <a:off x="0" y="0"/>
            <a:ext cx="9208391" cy="6858000"/>
          </a:xfrm>
          <a:prstGeom prst="rect">
            <a:avLst/>
          </a:prstGeom>
          <a:noFill/>
          <a:ln w="9525">
            <a:noFill/>
            <a:miter lim="800000"/>
            <a:headEnd/>
            <a:tailEnd/>
          </a:ln>
        </p:spPr>
      </p:pic>
      <p:sp>
        <p:nvSpPr>
          <p:cNvPr id="2" name="Title 1"/>
          <p:cNvSpPr>
            <a:spLocks noGrp="1"/>
          </p:cNvSpPr>
          <p:nvPr>
            <p:ph type="title"/>
          </p:nvPr>
        </p:nvSpPr>
        <p:spPr>
          <a:xfrm>
            <a:off x="0" y="0"/>
            <a:ext cx="9144000" cy="1231900"/>
          </a:xfrm>
        </p:spPr>
        <p:txBody>
          <a:bodyPr/>
          <a:lstStyle/>
          <a:p>
            <a:r>
              <a:rPr lang="en-US" sz="2800" b="1" dirty="0" smtClean="0"/>
              <a:t>Ship dealing with waves caused by Cyclone </a:t>
            </a:r>
            <a:r>
              <a:rPr lang="en-US" sz="2800" b="1" dirty="0" err="1" smtClean="0"/>
              <a:t>Phet</a:t>
            </a:r>
            <a:endParaRPr 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t="4444"/>
          <a:stretch>
            <a:fillRect/>
          </a:stretch>
        </p:blipFill>
        <p:spPr bwMode="auto">
          <a:xfrm>
            <a:off x="0" y="0"/>
            <a:ext cx="923769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aves">
  <a:themeElements>
    <a:clrScheme name="The Basic Outlin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The Basic Outline">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he Basic Outlin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The Basic Outline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The Basic Outline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The Basic Outline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The Basic Outline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The Basic Outline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The Basic Outline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The Basic Outline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The Basic Outlin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themeOverride>
</file>

<file path=docProps/app.xml><?xml version="1.0" encoding="utf-8"?>
<Properties xmlns="http://schemas.openxmlformats.org/officeDocument/2006/extended-properties" xmlns:vt="http://schemas.openxmlformats.org/officeDocument/2006/docPropsVTypes">
  <Template/>
  <TotalTime>62</TotalTime>
  <Words>465</Words>
  <Application>Microsoft Office PowerPoint</Application>
  <PresentationFormat>On-screen Show (4:3)</PresentationFormat>
  <Paragraphs>23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Waves</vt:lpstr>
      <vt:lpstr>Cyclone (hurricane –typhoon) sailing</vt:lpstr>
      <vt:lpstr>Tropical cyclone Phet</vt:lpstr>
      <vt:lpstr>Slide 3</vt:lpstr>
      <vt:lpstr>Slide 4</vt:lpstr>
      <vt:lpstr>Slide 5</vt:lpstr>
      <vt:lpstr>Slide 6</vt:lpstr>
      <vt:lpstr>Cyclones Produce Huge Waves</vt:lpstr>
      <vt:lpstr>Ship dealing with waves caused by Cyclone Phet</vt:lpstr>
      <vt:lpstr>Slide 9</vt:lpstr>
      <vt:lpstr>Slide 10</vt:lpstr>
      <vt:lpstr>Slide 11</vt:lpstr>
      <vt:lpstr>Slide 12</vt:lpstr>
      <vt:lpstr>Phew!!!!</vt:lpstr>
      <vt:lpstr>Slide 14</vt:lpstr>
      <vt:lpstr>Slide 15</vt:lpstr>
      <vt:lpstr>Double Phew! </vt:lpstr>
      <vt:lpstr>Cyclone Ratings</vt:lpstr>
      <vt:lpstr>One</vt:lpstr>
      <vt:lpstr>Slide 19</vt:lpstr>
      <vt:lpstr>Two</vt:lpstr>
      <vt:lpstr>Slide 21</vt:lpstr>
      <vt:lpstr>Three</vt:lpstr>
      <vt:lpstr>Slide 23</vt:lpstr>
      <vt:lpstr>Four</vt:lpstr>
      <vt:lpstr>Slide 25</vt:lpstr>
      <vt:lpstr>Five</vt:lpstr>
      <vt:lpstr>Slide 27</vt:lpstr>
      <vt:lpstr>Storm Surge</vt:lpstr>
      <vt:lpstr>Slide 29</vt:lpstr>
      <vt:lpstr>Slide 30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Cyclone (hurricane –typhoon) sailing</dc:title>
  <dc:creator>Joe</dc:creator>
  <cp:lastModifiedBy>Joe</cp:lastModifiedBy>
  <cp:revision>2</cp:revision>
  <dcterms:created xsi:type="dcterms:W3CDTF">2010-07-09T12:01:54Z</dcterms:created>
  <dcterms:modified xsi:type="dcterms:W3CDTF">2010-07-09T13:04:06Z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TC300008821033</vt:lpwstr>
  </property>
</Properties>
</file>