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80" r:id="rId4"/>
    <p:sldId id="281" r:id="rId5"/>
    <p:sldId id="285" r:id="rId6"/>
    <p:sldId id="286" r:id="rId7"/>
    <p:sldId id="260" r:id="rId8"/>
    <p:sldId id="261" r:id="rId9"/>
    <p:sldId id="262" r:id="rId10"/>
    <p:sldId id="263" r:id="rId11"/>
    <p:sldId id="264" r:id="rId12"/>
    <p:sldId id="265" r:id="rId13"/>
    <p:sldId id="266" r:id="rId14"/>
    <p:sldId id="267" r:id="rId15"/>
    <p:sldId id="282" r:id="rId16"/>
    <p:sldId id="268" r:id="rId17"/>
    <p:sldId id="269" r:id="rId18"/>
    <p:sldId id="270" r:id="rId19"/>
    <p:sldId id="283" r:id="rId20"/>
    <p:sldId id="271" r:id="rId21"/>
    <p:sldId id="272" r:id="rId22"/>
    <p:sldId id="273" r:id="rId23"/>
    <p:sldId id="274" r:id="rId24"/>
    <p:sldId id="275" r:id="rId25"/>
    <p:sldId id="276" r:id="rId26"/>
    <p:sldId id="288" r:id="rId27"/>
    <p:sldId id="277" r:id="rId28"/>
    <p:sldId id="278" r:id="rId29"/>
    <p:sldId id="279" r:id="rId30"/>
    <p:sldId id="284" r:id="rId31"/>
    <p:sldId id="287"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114" y="-4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6318" y="2190750"/>
            <a:ext cx="6171364" cy="609600"/>
          </a:xfrm>
        </p:spPr>
        <p:txBody>
          <a:bodyPr>
            <a:noAutofit/>
          </a:bodyPr>
          <a:lstStyle>
            <a:lvl1pPr>
              <a:defRPr sz="4000" b="1" cap="none" spc="5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defRPr>
            </a:lvl1pPr>
          </a:lstStyle>
          <a:p>
            <a:r>
              <a:rPr lang="en-US" dirty="0" smtClean="0"/>
              <a:t>Click to edit title style</a:t>
            </a:r>
            <a:endParaRPr lang="en-PH" dirty="0"/>
          </a:p>
        </p:txBody>
      </p:sp>
      <p:sp>
        <p:nvSpPr>
          <p:cNvPr id="3" name="Subtitle 2"/>
          <p:cNvSpPr>
            <a:spLocks noGrp="1"/>
          </p:cNvSpPr>
          <p:nvPr>
            <p:ph type="subTitle" idx="1"/>
          </p:nvPr>
        </p:nvSpPr>
        <p:spPr>
          <a:xfrm>
            <a:off x="1486319" y="2819400"/>
            <a:ext cx="6171362" cy="590550"/>
          </a:xfrm>
        </p:spPr>
        <p:txBody>
          <a:bodyPr>
            <a:noAutofit/>
          </a:bodyPr>
          <a:lstStyle>
            <a:lvl1pPr marL="0" indent="0" algn="ctr">
              <a:buNone/>
              <a:defRPr lang="en-PH" sz="2000" b="0" i="1" kern="1200" cap="none" spc="50" dirty="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latin typeface="Times New Roman" pitchFamily="18" charset="0"/>
                <a:ea typeface="+mj-ea"/>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dirty="0"/>
          </a:p>
        </p:txBody>
      </p:sp>
      <p:sp>
        <p:nvSpPr>
          <p:cNvPr id="4" name="Date Placeholder 3"/>
          <p:cNvSpPr>
            <a:spLocks noGrp="1"/>
          </p:cNvSpPr>
          <p:nvPr>
            <p:ph type="dt" sz="half" idx="10"/>
          </p:nvPr>
        </p:nvSpPr>
        <p:spPr/>
        <p:txBody>
          <a:bodyPr/>
          <a:lstStyle/>
          <a:p>
            <a:fld id="{8EBAC125-6E94-4F62-B574-8081DDB48ACC}" type="datetimeFigureOut">
              <a:rPr lang="en-PH" smtClean="0"/>
              <a:t>1/26/2017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4736102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1/26/2017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0015090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3950"/>
            <a:ext cx="2057400" cy="3581400"/>
          </a:xfrm>
        </p:spPr>
        <p:txBody>
          <a:bodyPr vert="eaVert"/>
          <a:lstStyle>
            <a:lvl1pPr>
              <a:defRPr lang="en-PH" sz="3600" b="1" kern="1200" dirty="0">
                <a:solidFill>
                  <a:schemeClr val="tx1"/>
                </a:solidFill>
                <a:effectLst/>
                <a:latin typeface="Times New Roman" pitchFamily="18" charset="0"/>
                <a:ea typeface="+mj-ea"/>
                <a:cs typeface="Times New Roman" pitchFamily="18" charset="0"/>
              </a:defRPr>
            </a:lvl1pPr>
          </a:lstStyle>
          <a:p>
            <a:r>
              <a:rPr lang="en-US" smtClean="0"/>
              <a:t>Click to edit Master title style</a:t>
            </a:r>
            <a:endParaRPr lang="en-PH" dirty="0"/>
          </a:p>
        </p:txBody>
      </p:sp>
      <p:sp>
        <p:nvSpPr>
          <p:cNvPr id="3" name="Vertical Text Placeholder 2"/>
          <p:cNvSpPr>
            <a:spLocks noGrp="1"/>
          </p:cNvSpPr>
          <p:nvPr>
            <p:ph type="body" orient="vert" idx="1"/>
          </p:nvPr>
        </p:nvSpPr>
        <p:spPr>
          <a:xfrm>
            <a:off x="457200" y="1123950"/>
            <a:ext cx="6019800" cy="358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1/26/2017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566354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1/26/2017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945153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799" y="3305176"/>
            <a:ext cx="6665913" cy="1171574"/>
          </a:xfrm>
        </p:spPr>
        <p:txBody>
          <a:bodyPr anchor="t"/>
          <a:lstStyle>
            <a:lvl1pPr algn="r" defTabSz="914400" rtl="0" eaLnBrk="1" latinLnBrk="0" hangingPunct="1">
              <a:spcBef>
                <a:spcPct val="0"/>
              </a:spcBef>
              <a:buNone/>
              <a:defRPr lang="en-PH" sz="3200" b="1" kern="1200" dirty="0">
                <a:solidFill>
                  <a:schemeClr val="tx1"/>
                </a:solidFill>
                <a:effectLst/>
                <a:latin typeface="Times New Roman" pitchFamily="18" charset="0"/>
                <a:ea typeface="+mj-ea"/>
                <a:cs typeface="Times New Roman" pitchFamily="18" charset="0"/>
              </a:defRPr>
            </a:lvl1pPr>
          </a:lstStyle>
          <a:p>
            <a:r>
              <a:rPr lang="en-US" dirty="0" smtClean="0"/>
              <a:t>CLICK TO EDIT TITLE STYLE</a:t>
            </a:r>
            <a:endParaRPr lang="en-PH" dirty="0"/>
          </a:p>
        </p:txBody>
      </p:sp>
      <p:sp>
        <p:nvSpPr>
          <p:cNvPr id="3" name="Text Placeholder 2"/>
          <p:cNvSpPr>
            <a:spLocks noGrp="1"/>
          </p:cNvSpPr>
          <p:nvPr>
            <p:ph type="body" idx="1"/>
          </p:nvPr>
        </p:nvSpPr>
        <p:spPr>
          <a:xfrm>
            <a:off x="1828799" y="2180035"/>
            <a:ext cx="6665913" cy="1125140"/>
          </a:xfrm>
        </p:spPr>
        <p:txBody>
          <a:bodyPr anchor="b"/>
          <a:lstStyle>
            <a:lvl1pPr marL="0" indent="0" algn="r">
              <a:buNone/>
              <a:defRPr sz="20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t>1/26/2017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2707785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sz="half" idx="1"/>
          </p:nvPr>
        </p:nvSpPr>
        <p:spPr>
          <a:xfrm>
            <a:off x="457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EBAC125-6E94-4F62-B574-8081DDB48ACC}" type="datetimeFigureOut">
              <a:rPr lang="en-PH" smtClean="0"/>
              <a:t>1/26/2017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696702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5438"/>
            <a:ext cx="8229600" cy="515112"/>
          </a:xfrm>
        </p:spPr>
        <p:txBody>
          <a:bodyPr/>
          <a:lstStyle>
            <a:lvl1pPr>
              <a:defRPr/>
            </a:lvl1pPr>
          </a:lstStyle>
          <a:p>
            <a:r>
              <a:rPr lang="en-US" dirty="0" smtClean="0"/>
              <a:t>Click to edit title style</a:t>
            </a:r>
            <a:endParaRPr lang="en-PH" dirty="0"/>
          </a:p>
        </p:txBody>
      </p:sp>
      <p:sp>
        <p:nvSpPr>
          <p:cNvPr id="3" name="Text Placeholder 2"/>
          <p:cNvSpPr>
            <a:spLocks noGrp="1"/>
          </p:cNvSpPr>
          <p:nvPr>
            <p:ph type="body" idx="1"/>
          </p:nvPr>
        </p:nvSpPr>
        <p:spPr>
          <a:xfrm>
            <a:off x="457200" y="112395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57350"/>
            <a:ext cx="4040188"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6" y="112395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7350"/>
            <a:ext cx="4041775"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t>1/26/2017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2856316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t>1/26/2017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995406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t>1/26/2017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7801900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71550"/>
            <a:ext cx="3008313" cy="871538"/>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Content Placeholder 2"/>
          <p:cNvSpPr>
            <a:spLocks noGrp="1"/>
          </p:cNvSpPr>
          <p:nvPr>
            <p:ph idx="1"/>
          </p:nvPr>
        </p:nvSpPr>
        <p:spPr>
          <a:xfrm>
            <a:off x="3575050" y="971550"/>
            <a:ext cx="5111750" cy="36230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Text Placeholder 3"/>
          <p:cNvSpPr>
            <a:spLocks noGrp="1"/>
          </p:cNvSpPr>
          <p:nvPr>
            <p:ph type="body" sz="half" idx="2"/>
          </p:nvPr>
        </p:nvSpPr>
        <p:spPr>
          <a:xfrm>
            <a:off x="457201" y="1885950"/>
            <a:ext cx="3008313" cy="27086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1/26/2017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113346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3670697"/>
            <a:ext cx="6894512" cy="425054"/>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Picture Placeholder 2"/>
          <p:cNvSpPr>
            <a:spLocks noGrp="1"/>
          </p:cNvSpPr>
          <p:nvPr>
            <p:ph type="pic" idx="1"/>
          </p:nvPr>
        </p:nvSpPr>
        <p:spPr>
          <a:xfrm>
            <a:off x="1124744" y="1200150"/>
            <a:ext cx="6894512" cy="243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PH"/>
          </a:p>
        </p:txBody>
      </p:sp>
      <p:sp>
        <p:nvSpPr>
          <p:cNvPr id="4" name="Text Placeholder 3"/>
          <p:cNvSpPr>
            <a:spLocks noGrp="1"/>
          </p:cNvSpPr>
          <p:nvPr>
            <p:ph type="body" sz="half" idx="2"/>
          </p:nvPr>
        </p:nvSpPr>
        <p:spPr>
          <a:xfrm>
            <a:off x="1124744" y="4095750"/>
            <a:ext cx="6894512"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1/26/2017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6329182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514350"/>
          </a:xfrm>
          <a:prstGeom prst="rect">
            <a:avLst/>
          </a:prstGeom>
        </p:spPr>
        <p:txBody>
          <a:bodyPr vert="horz" lIns="91440" tIns="45720" rIns="91440" bIns="45720" rtlCol="0" anchor="ctr">
            <a:noAutofit/>
          </a:bodyPr>
          <a:lstStyle/>
          <a:p>
            <a:r>
              <a:rPr lang="en-US" dirty="0" smtClean="0"/>
              <a:t>Click to edit title style</a:t>
            </a:r>
            <a:endParaRPr lang="en-PH" dirty="0"/>
          </a:p>
        </p:txBody>
      </p:sp>
      <p:sp>
        <p:nvSpPr>
          <p:cNvPr id="3" name="Text Placeholder 2"/>
          <p:cNvSpPr>
            <a:spLocks noGrp="1"/>
          </p:cNvSpPr>
          <p:nvPr>
            <p:ph type="body" idx="1"/>
          </p:nvPr>
        </p:nvSpPr>
        <p:spPr>
          <a:xfrm>
            <a:off x="457200" y="895350"/>
            <a:ext cx="8229600" cy="381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Date Placeholder 3"/>
          <p:cNvSpPr>
            <a:spLocks noGrp="1"/>
          </p:cNvSpPr>
          <p:nvPr>
            <p:ph type="dt" sz="half" idx="2"/>
          </p:nvPr>
        </p:nvSpPr>
        <p:spPr>
          <a:xfrm>
            <a:off x="457200" y="4857750"/>
            <a:ext cx="2133600" cy="273844"/>
          </a:xfrm>
          <a:prstGeom prst="rect">
            <a:avLst/>
          </a:prstGeom>
        </p:spPr>
        <p:txBody>
          <a:bodyPr vert="horz" lIns="91440" tIns="45720" rIns="91440" bIns="45720" rtlCol="0" anchor="ctr"/>
          <a:lstStyle>
            <a:lvl1pPr algn="l">
              <a:defRPr sz="1200">
                <a:solidFill>
                  <a:schemeClr val="bg1"/>
                </a:solidFill>
                <a:latin typeface="Times New Roman" pitchFamily="18" charset="0"/>
                <a:cs typeface="Times New Roman" pitchFamily="18" charset="0"/>
              </a:defRPr>
            </a:lvl1pPr>
          </a:lstStyle>
          <a:p>
            <a:fld id="{8EBAC125-6E94-4F62-B574-8081DDB48ACC}" type="datetimeFigureOut">
              <a:rPr lang="en-PH" smtClean="0"/>
              <a:pPr/>
              <a:t>1/26/2017</a:t>
            </a:fld>
            <a:endParaRPr lang="en-PH"/>
          </a:p>
        </p:txBody>
      </p:sp>
      <p:sp>
        <p:nvSpPr>
          <p:cNvPr id="5" name="Footer Placeholder 4"/>
          <p:cNvSpPr>
            <a:spLocks noGrp="1"/>
          </p:cNvSpPr>
          <p:nvPr>
            <p:ph type="ftr" sz="quarter" idx="3"/>
          </p:nvPr>
        </p:nvSpPr>
        <p:spPr>
          <a:xfrm>
            <a:off x="3124200" y="4857750"/>
            <a:ext cx="2895600" cy="273844"/>
          </a:xfrm>
          <a:prstGeom prst="rect">
            <a:avLst/>
          </a:prstGeom>
        </p:spPr>
        <p:txBody>
          <a:bodyPr vert="horz" lIns="91440" tIns="45720" rIns="91440" bIns="45720" rtlCol="0" anchor="ctr"/>
          <a:lstStyle>
            <a:lvl1pPr algn="ctr">
              <a:defRPr sz="1200">
                <a:solidFill>
                  <a:schemeClr val="bg1"/>
                </a:solidFill>
                <a:latin typeface="Times New Roman" pitchFamily="18" charset="0"/>
                <a:cs typeface="Times New Roman" pitchFamily="18" charset="0"/>
              </a:defRPr>
            </a:lvl1pPr>
          </a:lstStyle>
          <a:p>
            <a:endParaRPr lang="en-PH"/>
          </a:p>
        </p:txBody>
      </p:sp>
      <p:sp>
        <p:nvSpPr>
          <p:cNvPr id="6" name="Slide Number Placeholder 5"/>
          <p:cNvSpPr>
            <a:spLocks noGrp="1"/>
          </p:cNvSpPr>
          <p:nvPr>
            <p:ph type="sldNum" sz="quarter" idx="4"/>
          </p:nvPr>
        </p:nvSpPr>
        <p:spPr>
          <a:xfrm>
            <a:off x="6553200" y="4857750"/>
            <a:ext cx="2133600" cy="273844"/>
          </a:xfrm>
          <a:prstGeom prst="rect">
            <a:avLst/>
          </a:prstGeom>
        </p:spPr>
        <p:txBody>
          <a:bodyPr vert="horz" lIns="91440" tIns="45720" rIns="91440" bIns="45720" rtlCol="0" anchor="ctr"/>
          <a:lstStyle>
            <a:lvl1pPr algn="r">
              <a:defRPr sz="1200">
                <a:solidFill>
                  <a:schemeClr val="bg1"/>
                </a:solidFill>
                <a:latin typeface="Times New Roman" pitchFamily="18" charset="0"/>
                <a:cs typeface="Times New Roman" pitchFamily="18" charset="0"/>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reflection blurRad="6350" stA="15000" endPos="45500" dist="12700" dir="5400000" sy="-100000" algn="bl" rotWithShape="0"/>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200150"/>
            <a:ext cx="6171364" cy="609600"/>
          </a:xfrm>
        </p:spPr>
        <p:txBody>
          <a:bodyPr/>
          <a:lstStyle/>
          <a:p>
            <a:r>
              <a:rPr lang="en-PH" sz="6000" dirty="0"/>
              <a:t>Belfast, Ireland</a:t>
            </a:r>
            <a:endParaRPr lang="en-PH" sz="6000" dirty="0"/>
          </a:p>
        </p:txBody>
      </p:sp>
      <p:sp>
        <p:nvSpPr>
          <p:cNvPr id="5" name="Subtitle 4"/>
          <p:cNvSpPr>
            <a:spLocks noGrp="1"/>
          </p:cNvSpPr>
          <p:nvPr>
            <p:ph type="subTitle" idx="1"/>
          </p:nvPr>
        </p:nvSpPr>
        <p:spPr/>
        <p:txBody>
          <a:bodyPr/>
          <a:lstStyle/>
          <a:p>
            <a:endParaRPr lang="en-PH"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673"/>
            <a:ext cx="9144000" cy="281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406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0"/>
            <a:ext cx="767686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049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8482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7432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0"/>
            <a:ext cx="8185138" cy="511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491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77200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813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1809"/>
            <a:ext cx="7665774" cy="5107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60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22894"/>
            <a:ext cx="3839254" cy="512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81600" y="1504950"/>
            <a:ext cx="3352800" cy="646331"/>
          </a:xfrm>
          <a:prstGeom prst="rect">
            <a:avLst/>
          </a:prstGeom>
        </p:spPr>
        <p:txBody>
          <a:bodyPr wrap="square">
            <a:spAutoFit/>
          </a:bodyPr>
          <a:lstStyle/>
          <a:p>
            <a:r>
              <a:rPr lang="en-US" dirty="0" err="1"/>
              <a:t>Obel</a:t>
            </a:r>
            <a:r>
              <a:rPr lang="en-US" dirty="0"/>
              <a:t> Tower is the tallest building in Belfast and Ireland.</a:t>
            </a:r>
          </a:p>
        </p:txBody>
      </p:sp>
    </p:spTree>
    <p:extLst>
      <p:ext uri="{BB962C8B-B14F-4D97-AF65-F5344CB8AC3E}">
        <p14:creationId xmlns:p14="http://schemas.microsoft.com/office/powerpoint/2010/main" val="3641183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77200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464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2059"/>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123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0"/>
            <a:ext cx="696243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408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Palm House at the Botanic Gardens</a:t>
            </a: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742950"/>
            <a:ext cx="680635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543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0" y="742950"/>
            <a:ext cx="2057400" cy="4191000"/>
          </a:xfrm>
        </p:spPr>
        <p:txBody>
          <a:bodyPr>
            <a:noAutofit/>
          </a:bodyPr>
          <a:lstStyle/>
          <a:p>
            <a:r>
              <a:rPr lang="en-US" sz="2400" dirty="0" smtClean="0">
                <a:solidFill>
                  <a:schemeClr val="accent6">
                    <a:lumMod val="75000"/>
                  </a:schemeClr>
                </a:solidFill>
              </a:rPr>
              <a:t>Belfast </a:t>
            </a:r>
            <a:r>
              <a:rPr lang="en-US" sz="2400" dirty="0">
                <a:solidFill>
                  <a:schemeClr val="accent6">
                    <a:lumMod val="75000"/>
                  </a:schemeClr>
                </a:solidFill>
              </a:rPr>
              <a:t>is the capital and largest city of Northern Ireland, the second largest city on the island of Ireland</a:t>
            </a:r>
            <a:r>
              <a:rPr lang="en-US" sz="2400" dirty="0" smtClean="0">
                <a:solidFill>
                  <a:schemeClr val="accent6">
                    <a:lumMod val="75000"/>
                  </a:schemeClr>
                </a:solidFill>
              </a:rPr>
              <a:t>.</a:t>
            </a:r>
            <a:endParaRPr lang="en-PH" sz="2400" dirty="0">
              <a:solidFill>
                <a:schemeClr val="accent6">
                  <a:lumMod val="75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650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0646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5904"/>
            <a:ext cx="7783827" cy="5127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510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0"/>
            <a:ext cx="714374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043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769121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606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799" y="0"/>
            <a:ext cx="77200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56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799" y="0"/>
            <a:ext cx="77200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0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666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0099"/>
            <a:ext cx="7590223" cy="512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871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599" y="0"/>
            <a:ext cx="714374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476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599" y="57150"/>
            <a:ext cx="698499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37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42950"/>
            <a:ext cx="8610600" cy="3416320"/>
          </a:xfrm>
          <a:prstGeom prst="rect">
            <a:avLst/>
          </a:prstGeom>
        </p:spPr>
        <p:txBody>
          <a:bodyPr wrap="square">
            <a:spAutoFit/>
          </a:bodyPr>
          <a:lstStyle/>
          <a:p>
            <a:r>
              <a:rPr lang="en-US" dirty="0"/>
              <a:t>Today, Belfast remains a </a:t>
            </a:r>
            <a:r>
              <a:rPr lang="en-US" dirty="0" err="1"/>
              <a:t>centre</a:t>
            </a:r>
            <a:r>
              <a:rPr lang="en-US" dirty="0"/>
              <a:t> for industry, as well as the arts, higher education, business, and law, and is the economic engine of Northern Ireland. The city suffered greatly during the conflict called "the Troubles", but latterly has undergone a sustained period of calm, free from the intense political violence of former years, and substantial economic and commercial growth. Additionally, Belfast city </a:t>
            </a:r>
            <a:r>
              <a:rPr lang="en-US" dirty="0" err="1"/>
              <a:t>centre</a:t>
            </a:r>
            <a:r>
              <a:rPr lang="en-US" dirty="0"/>
              <a:t> has undergone considerable expansion and regeneration in recent years, notably around Victoria Square.</a:t>
            </a:r>
          </a:p>
          <a:p>
            <a:endParaRPr lang="en-US" dirty="0"/>
          </a:p>
          <a:p>
            <a:r>
              <a:rPr lang="en-US" dirty="0"/>
              <a:t>Belfast is served by two airports: George Best Belfast City Airport in the city, and Belfast International Airport 15 miles (24 km) west of the city. Belfast is a major port, with commercial and industrial docks dominating the Belfast Lough shoreline, including the Harland and Wolff shipyard, and is listed by the Globalization and World Cities Research Network (</a:t>
            </a:r>
            <a:r>
              <a:rPr lang="en-US" dirty="0" err="1"/>
              <a:t>GaWC</a:t>
            </a:r>
            <a:r>
              <a:rPr lang="en-US" dirty="0"/>
              <a:t>) as a global </a:t>
            </a:r>
            <a:r>
              <a:rPr lang="en-US" dirty="0" smtClean="0"/>
              <a:t>city</a:t>
            </a:r>
            <a:endParaRPr lang="en-US" dirty="0"/>
          </a:p>
        </p:txBody>
      </p:sp>
    </p:spTree>
    <p:extLst>
      <p:ext uri="{BB962C8B-B14F-4D97-AF65-F5344CB8AC3E}">
        <p14:creationId xmlns:p14="http://schemas.microsoft.com/office/powerpoint/2010/main" val="2268725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en-US" sz="2800" dirty="0"/>
              <a:t>Samson and Goliath, Harland &amp; Wolff's gantry cranes.</a:t>
            </a: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742950"/>
            <a:ext cx="630373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106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64" y="0"/>
            <a:ext cx="9093170" cy="51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76200"/>
            <a:ext cx="9144000" cy="514350"/>
          </a:xfrm>
        </p:spPr>
        <p:txBody>
          <a:bodyPr/>
          <a:lstStyle/>
          <a:p>
            <a:r>
              <a:rPr lang="en-US" dirty="0">
                <a:solidFill>
                  <a:schemeClr val="accent6">
                    <a:lumMod val="75000"/>
                  </a:schemeClr>
                </a:solidFill>
              </a:rPr>
              <a:t>The </a:t>
            </a:r>
            <a:r>
              <a:rPr lang="en-US" dirty="0" err="1">
                <a:solidFill>
                  <a:schemeClr val="accent6">
                    <a:lumMod val="75000"/>
                  </a:schemeClr>
                </a:solidFill>
              </a:rPr>
              <a:t>Kingspan</a:t>
            </a:r>
            <a:r>
              <a:rPr lang="en-US" dirty="0">
                <a:solidFill>
                  <a:schemeClr val="accent6">
                    <a:lumMod val="75000"/>
                  </a:schemeClr>
                </a:solidFill>
              </a:rPr>
              <a:t> Stadium is the home of Ulster Rugby</a:t>
            </a:r>
          </a:p>
        </p:txBody>
      </p:sp>
    </p:spTree>
    <p:extLst>
      <p:ext uri="{BB962C8B-B14F-4D97-AF65-F5344CB8AC3E}">
        <p14:creationId xmlns:p14="http://schemas.microsoft.com/office/powerpoint/2010/main" val="1590931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3868344" cy="51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53000" y="1428750"/>
            <a:ext cx="2209066" cy="369332"/>
          </a:xfrm>
          <a:prstGeom prst="rect">
            <a:avLst/>
          </a:prstGeom>
        </p:spPr>
        <p:txBody>
          <a:bodyPr wrap="none">
            <a:spAutoFit/>
          </a:bodyPr>
          <a:lstStyle/>
          <a:p>
            <a:r>
              <a:rPr lang="en-US" dirty="0"/>
              <a:t>Aerial view of Belfast.</a:t>
            </a:r>
          </a:p>
        </p:txBody>
      </p:sp>
    </p:spTree>
    <p:extLst>
      <p:ext uri="{BB962C8B-B14F-4D97-AF65-F5344CB8AC3E}">
        <p14:creationId xmlns:p14="http://schemas.microsoft.com/office/powerpoint/2010/main" val="416186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5250"/>
            <a:ext cx="69850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58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514350"/>
          </a:xfrm>
        </p:spPr>
        <p:txBody>
          <a:bodyPr/>
          <a:lstStyle/>
          <a:p>
            <a:r>
              <a:rPr lang="en-US" sz="2800" dirty="0"/>
              <a:t>Great Victoria Street station on Northern Ireland Railways</a:t>
            </a:r>
          </a:p>
        </p:txBody>
      </p:sp>
      <p:sp>
        <p:nvSpPr>
          <p:cNvPr id="2" name="Rectangle 1"/>
          <p:cNvSpPr/>
          <p:nvPr/>
        </p:nvSpPr>
        <p:spPr>
          <a:xfrm>
            <a:off x="2286000" y="2248585"/>
            <a:ext cx="4572000" cy="646331"/>
          </a:xfrm>
          <a:prstGeom prst="rect">
            <a:avLst/>
          </a:prstGeom>
        </p:spPr>
        <p:txBody>
          <a:bodyPr>
            <a:spAutoFit/>
          </a:bodyPr>
          <a:lstStyle/>
          <a:p>
            <a:r>
              <a:rPr lang="en-US" dirty="0"/>
              <a:t>Great Victoria Street station on Northern Ireland Railways</a:t>
            </a:r>
          </a:p>
        </p:txBody>
      </p:sp>
      <p:sp>
        <p:nvSpPr>
          <p:cNvPr id="3" name="Rectangle 2"/>
          <p:cNvSpPr/>
          <p:nvPr/>
        </p:nvSpPr>
        <p:spPr>
          <a:xfrm>
            <a:off x="2286000" y="2248585"/>
            <a:ext cx="4572000" cy="646331"/>
          </a:xfrm>
          <a:prstGeom prst="rect">
            <a:avLst/>
          </a:prstGeom>
        </p:spPr>
        <p:txBody>
          <a:bodyPr>
            <a:spAutoFit/>
          </a:bodyPr>
          <a:lstStyle/>
          <a:p>
            <a:r>
              <a:rPr lang="en-US" dirty="0"/>
              <a:t>Great Victoria Street station on Northern Ireland Railways</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58" y="742950"/>
            <a:ext cx="8208842"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723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7865"/>
            <a:ext cx="740071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077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82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33032"/>
            <a:ext cx="779318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806141"/>
      </p:ext>
    </p:extLst>
  </p:cSld>
  <p:clrMapOvr>
    <a:masterClrMapping/>
  </p:clrMapOvr>
</p:sld>
</file>

<file path=ppt/theme/theme1.xml><?xml version="1.0" encoding="utf-8"?>
<a:theme xmlns:a="http://schemas.openxmlformats.org/drawingml/2006/main" name="16x9_Executive_Leather_Red_PPT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16x9_Executive_Leather_Red_PPT2</Template>
  <TotalTime>42</TotalTime>
  <Words>254</Words>
  <Application>Microsoft Office PowerPoint</Application>
  <PresentationFormat>On-screen Show (16:9)</PresentationFormat>
  <Paragraphs>13</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16x9_Executive_Leather_Red_PPT2</vt:lpstr>
      <vt:lpstr>Belfast, Ireland</vt:lpstr>
      <vt:lpstr>Belfast is the capital and largest city of Northern Ireland, the second largest city on the island of Ireland.</vt:lpstr>
      <vt:lpstr>PowerPoint Presentation</vt:lpstr>
      <vt:lpstr>PowerPoint Presentation</vt:lpstr>
      <vt:lpstr>PowerPoint Presentation</vt:lpstr>
      <vt:lpstr>Great Victoria Street station on Northern Ireland Railways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Palm House at the Botanic Gardens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Samson and Goliath, Harland &amp; Wolff's gantry cranes.</vt:lpstr>
      <vt:lpstr>The Kingspan Stadium is the home of Ulster Rugby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Belfast, Ireland</dc:title>
  <dc:creator>Naumann, Joseph A.</dc:creator>
  <cp:lastModifiedBy>Naumann, Joseph A.</cp:lastModifiedBy>
  <cp:revision>6</cp:revision>
  <dcterms:created xsi:type="dcterms:W3CDTF">2017-01-26T16:00:15Z</dcterms:created>
  <dcterms:modified xsi:type="dcterms:W3CDTF">2017-01-26T16:42:41Z</dcterms:modified>
</cp:coreProperties>
</file>