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80" r:id="rId5"/>
    <p:sldId id="282" r:id="rId6"/>
    <p:sldId id="258" r:id="rId7"/>
    <p:sldId id="259" r:id="rId8"/>
    <p:sldId id="260" r:id="rId9"/>
    <p:sldId id="268" r:id="rId10"/>
    <p:sldId id="261" r:id="rId11"/>
    <p:sldId id="270" r:id="rId12"/>
    <p:sldId id="262" r:id="rId13"/>
    <p:sldId id="263" r:id="rId14"/>
    <p:sldId id="275" r:id="rId15"/>
    <p:sldId id="264" r:id="rId16"/>
    <p:sldId id="265" r:id="rId17"/>
    <p:sldId id="266" r:id="rId18"/>
    <p:sldId id="267" r:id="rId19"/>
    <p:sldId id="269" r:id="rId20"/>
    <p:sldId id="272" r:id="rId21"/>
    <p:sldId id="271" r:id="rId22"/>
    <p:sldId id="273" r:id="rId23"/>
    <p:sldId id="281" r:id="rId24"/>
    <p:sldId id="274" r:id="rId25"/>
    <p:sldId id="276" r:id="rId26"/>
    <p:sldId id="277" r:id="rId27"/>
    <p:sldId id="278" r:id="rId28"/>
    <p:sldId id="279" r:id="rId29"/>
    <p:sldId id="283" r:id="rId30"/>
    <p:sldId id="284" r:id="rId3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4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lman\Downloads\Gambar\758878-buddha-wallpape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5143500"/>
          </a:xfrm>
          <a:prstGeom prst="rect">
            <a:avLst/>
          </a:prstGeom>
          <a:noFill/>
        </p:spPr>
      </p:pic>
      <p:pic>
        <p:nvPicPr>
          <p:cNvPr id="5" name="Picture 5" descr="C:\Users\salman\Desktop\1 powerpoint pics\Belum Posting\grafik\floral-387197_640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2411362"/>
            <a:ext cx="2928926" cy="273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pic>
        <p:nvPicPr>
          <p:cNvPr id="3074" name="Picture 2" descr="C:\Users\salman\Desktop\1 powerpoint pics\Belum Posting\grafik\floral-387197_64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7698" y="0"/>
            <a:ext cx="1736302" cy="1619644"/>
          </a:xfrm>
          <a:prstGeom prst="rect">
            <a:avLst/>
          </a:prstGeom>
          <a:noFill/>
        </p:spPr>
      </p:pic>
      <p:pic>
        <p:nvPicPr>
          <p:cNvPr id="6" name="Picture 2" descr="C:\Users\salman\Downloads\Gambar\758878-buddha-wallpaper.jpg"/>
          <p:cNvPicPr>
            <a:picLocks noChangeAspect="1" noChangeArrowheads="1"/>
          </p:cNvPicPr>
          <p:nvPr userDrawn="1"/>
        </p:nvPicPr>
        <p:blipFill>
          <a:blip r:embed="rId3"/>
          <a:srcRect t="72223" b="5555"/>
          <a:stretch>
            <a:fillRect/>
          </a:stretch>
        </p:blipFill>
        <p:spPr bwMode="auto">
          <a:xfrm>
            <a:off x="-32" y="0"/>
            <a:ext cx="9144032" cy="114300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5" descr="C:\Users\salman\Desktop\1 powerpoint pics\Belum Posting\grafik\floral-387197_640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2411362"/>
            <a:ext cx="2928926" cy="273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salman\Desktop\1 powerpoint pics\Belum Posting\grafik\floral-387197_640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2411362"/>
            <a:ext cx="2928926" cy="273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pic>
        <p:nvPicPr>
          <p:cNvPr id="6" name="Picture 2" descr="C:\Users\salman\Downloads\Gambar\758878-buddha-wallpaper.jpg"/>
          <p:cNvPicPr>
            <a:picLocks noChangeAspect="1" noChangeArrowheads="1"/>
          </p:cNvPicPr>
          <p:nvPr userDrawn="1"/>
        </p:nvPicPr>
        <p:blipFill>
          <a:blip r:embed="rId2"/>
          <a:srcRect l="74219" r="9375"/>
          <a:stretch>
            <a:fillRect/>
          </a:stretch>
        </p:blipFill>
        <p:spPr bwMode="auto">
          <a:xfrm flipH="1">
            <a:off x="0" y="0"/>
            <a:ext cx="1500198" cy="5143500"/>
          </a:xfrm>
          <a:prstGeom prst="rect">
            <a:avLst/>
          </a:prstGeom>
          <a:noFill/>
        </p:spPr>
      </p:pic>
      <p:pic>
        <p:nvPicPr>
          <p:cNvPr id="7" name="Picture 5" descr="C:\Users\salman\Desktop\1 powerpoint pics\Belum Posting\grafik\floral-387197_640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2611277"/>
            <a:ext cx="2714612" cy="2532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20000"/>
                <a:lumOff val="80000"/>
                <a:alpha val="31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60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20000"/>
                <a:lumOff val="80000"/>
                <a:alpha val="31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44" y="221456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Yokohama, Japan</a:t>
            </a:r>
            <a:endParaRPr lang="en-US" altLang="ko-KR" sz="44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85" y="0"/>
            <a:ext cx="77345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72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7769946" cy="51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54" y="-1"/>
            <a:ext cx="2635928" cy="51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94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61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81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" y="442"/>
            <a:ext cx="9135141" cy="51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9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49" y="37656"/>
            <a:ext cx="7780332" cy="51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5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497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6391"/>
            <a:ext cx="7692656" cy="511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3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5" y="0"/>
            <a:ext cx="77345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36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3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4456" y="1657350"/>
            <a:ext cx="228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Yokohama is </a:t>
            </a:r>
            <a:r>
              <a:rPr lang="en-US" sz="2400" dirty="0" smtClean="0"/>
              <a:t>  the </a:t>
            </a:r>
            <a:r>
              <a:rPr lang="en-US" sz="2400" dirty="0"/>
              <a:t>second </a:t>
            </a:r>
            <a:r>
              <a:rPr lang="en-US" sz="2400" dirty="0" smtClean="0"/>
              <a:t>    largest </a:t>
            </a:r>
            <a:r>
              <a:rPr lang="en-US" sz="2400" dirty="0"/>
              <a:t>city in </a:t>
            </a:r>
            <a:r>
              <a:rPr lang="en-US" sz="2400" dirty="0" smtClean="0"/>
              <a:t> Japan. It </a:t>
            </a:r>
            <a:r>
              <a:rPr lang="en-US" sz="2400" dirty="0"/>
              <a:t>is the capital city of Kanagawa </a:t>
            </a:r>
            <a:r>
              <a:rPr lang="en-US" sz="2400" dirty="0" smtClean="0"/>
              <a:t>    Prefecture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462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35" y="0"/>
            <a:ext cx="72443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45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8"/>
            <a:ext cx="6829055" cy="51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13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78333" y="15586"/>
            <a:ext cx="7665668" cy="51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4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39" y="7531"/>
            <a:ext cx="7737808" cy="513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69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49" y="0"/>
            <a:ext cx="77491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6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60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93" y="0"/>
            <a:ext cx="77491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4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9" y="0"/>
            <a:ext cx="824359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38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3232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4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5751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Yokohama, a Japanese city south of Tokyo, was one of the first Japanese ports opened to foreign trade, in 1859. It </a:t>
            </a:r>
            <a:r>
              <a:rPr lang="en-US" sz="2800" dirty="0" smtClean="0"/>
              <a:t>   contains </a:t>
            </a:r>
            <a:r>
              <a:rPr lang="en-US" sz="2800" dirty="0"/>
              <a:t>a large Chinatown with hundreds of Chinese </a:t>
            </a:r>
            <a:r>
              <a:rPr lang="en-US" sz="2800" dirty="0" smtClean="0"/>
              <a:t>       restaurants </a:t>
            </a:r>
            <a:r>
              <a:rPr lang="en-US" sz="2800" dirty="0"/>
              <a:t>and shops. It’s also known for Sankei-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smtClean="0"/>
              <a:t>        Garden</a:t>
            </a:r>
            <a:r>
              <a:rPr lang="en-US" sz="2800" dirty="0"/>
              <a:t>, a botanical park containing preserved Japanese </a:t>
            </a:r>
            <a:r>
              <a:rPr lang="en-US" sz="2800" dirty="0" smtClean="0"/>
              <a:t>  residences </a:t>
            </a:r>
            <a:r>
              <a:rPr lang="en-US" sz="2800" dirty="0"/>
              <a:t>from different eras, and the seaside Minato </a:t>
            </a:r>
            <a:r>
              <a:rPr lang="en-US" sz="2800" dirty="0" smtClean="0"/>
              <a:t>  </a:t>
            </a:r>
            <a:r>
              <a:rPr lang="en-US" sz="2800" dirty="0" err="1" smtClean="0"/>
              <a:t>Mirai</a:t>
            </a:r>
            <a:r>
              <a:rPr lang="en-US" sz="2800" dirty="0" smtClean="0"/>
              <a:t> </a:t>
            </a:r>
            <a:r>
              <a:rPr lang="en-US" sz="2800" dirty="0"/>
              <a:t>district, site of the 296m Landmark Tower. </a:t>
            </a:r>
            <a:r>
              <a:rPr lang="en-US" sz="2800" dirty="0" smtClean="0"/>
              <a:t>Today it   is one </a:t>
            </a:r>
            <a:r>
              <a:rPr lang="en-US" sz="2800" dirty="0"/>
              <a:t>of </a:t>
            </a:r>
            <a:r>
              <a:rPr lang="en-US" sz="2800" dirty="0" smtClean="0"/>
              <a:t>its major ports along with Kobe, Osaka, Nagoya, Hakata, Tokyo, and Chiba.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7539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26" y="-1"/>
            <a:ext cx="4019524" cy="51435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2971800" cy="857250"/>
          </a:xfrm>
        </p:spPr>
        <p:txBody>
          <a:bodyPr>
            <a:normAutofit/>
          </a:bodyPr>
          <a:lstStyle/>
          <a:p>
            <a:r>
              <a:rPr lang="en-US" sz="2000" dirty="0"/>
              <a:t>A map of Yokohama's wards</a:t>
            </a:r>
          </a:p>
        </p:txBody>
      </p:sp>
    </p:spTree>
    <p:extLst>
      <p:ext uri="{BB962C8B-B14F-4D97-AF65-F5344CB8AC3E}">
        <p14:creationId xmlns:p14="http://schemas.microsoft.com/office/powerpoint/2010/main" val="160609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61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2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" y="-15506"/>
            <a:ext cx="9171565" cy="51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9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4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37" y="0"/>
            <a:ext cx="77200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04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0"/>
            <a:ext cx="6857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63511"/>
      </p:ext>
    </p:extLst>
  </p:cSld>
  <p:clrMapOvr>
    <a:masterClrMapping/>
  </p:clrMapOvr>
</p:sld>
</file>

<file path=ppt/theme/theme1.xml><?xml version="1.0" encoding="utf-8"?>
<a:theme xmlns:a="http://schemas.openxmlformats.org/drawingml/2006/main" name="Budha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Budha_blue</Template>
  <TotalTime>34</TotalTime>
  <Words>119</Words>
  <Application>Microsoft Office PowerPoint</Application>
  <PresentationFormat>On-screen Show (16:9)</PresentationFormat>
  <Paragraphs>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맑은 고딕</vt:lpstr>
      <vt:lpstr>Arial</vt:lpstr>
      <vt:lpstr>Calibri</vt:lpstr>
      <vt:lpstr>Budha_blue</vt:lpstr>
      <vt:lpstr>Custom Design</vt:lpstr>
      <vt:lpstr>PowerPoint Presentation</vt:lpstr>
      <vt:lpstr>PowerPoint Presentation</vt:lpstr>
      <vt:lpstr>PowerPoint Presentation</vt:lpstr>
      <vt:lpstr>A map of Yokohama's 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Naumann, Joseph A.</dc:creator>
  <cp:lastModifiedBy>Joseph Naumann</cp:lastModifiedBy>
  <cp:revision>5</cp:revision>
  <dcterms:created xsi:type="dcterms:W3CDTF">2017-02-13T18:28:59Z</dcterms:created>
  <dcterms:modified xsi:type="dcterms:W3CDTF">2017-02-14T00:29:45Z</dcterms:modified>
</cp:coreProperties>
</file>