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76" r:id="rId4"/>
    <p:sldId id="258" r:id="rId5"/>
    <p:sldId id="259" r:id="rId6"/>
    <p:sldId id="260" r:id="rId7"/>
    <p:sldId id="261" r:id="rId8"/>
    <p:sldId id="262" r:id="rId9"/>
    <p:sldId id="263" r:id="rId10"/>
    <p:sldId id="291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8" r:id="rId21"/>
    <p:sldId id="279" r:id="rId22"/>
    <p:sldId id="273" r:id="rId23"/>
    <p:sldId id="274" r:id="rId24"/>
    <p:sldId id="275" r:id="rId25"/>
    <p:sldId id="277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2" r:id="rId38"/>
    <p:sldId id="293" r:id="rId39"/>
    <p:sldId id="294" r:id="rId40"/>
    <p:sldId id="295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5" autoAdjust="0"/>
    <p:restoredTop sz="94660"/>
  </p:normalViewPr>
  <p:slideViewPr>
    <p:cSldViewPr snapToGrid="0">
      <p:cViewPr varScale="1">
        <p:scale>
          <a:sx n="76" d="100"/>
          <a:sy n="76" d="100"/>
        </p:scale>
        <p:origin x="14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1/8/2017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1/8/2017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1/8/2017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1/8/2017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1/8/2017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World_Heritage_Sites_of_the_Routes_of_Santiago_de_Compostela_in_France" TargetMode="External"/><Relationship Id="rId3" Type="http://schemas.openxmlformats.org/officeDocument/2006/relationships/hyperlink" Target="https://en.wikipedia.org/wiki/UNESCO" TargetMode="External"/><Relationship Id="rId7" Type="http://schemas.openxmlformats.org/officeDocument/2006/relationships/hyperlink" Target="https://en.wikipedia.org/wiki/Toulouse#cite_note-11" TargetMode="External"/><Relationship Id="rId2" Type="http://schemas.openxmlformats.org/officeDocument/2006/relationships/hyperlink" Target="https://en.wikipedia.org/wiki/Terracotta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Basilica_of_St._Sernin,_Toulouse" TargetMode="External"/><Relationship Id="rId5" Type="http://schemas.openxmlformats.org/officeDocument/2006/relationships/hyperlink" Target="https://en.wikipedia.org/wiki/Canal_du_Midi" TargetMode="External"/><Relationship Id="rId4" Type="http://schemas.openxmlformats.org/officeDocument/2006/relationships/hyperlink" Target="https://en.wikipedia.org/wiki/World_Heritage_Site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1292352"/>
          </a:xfrm>
        </p:spPr>
        <p:txBody>
          <a:bodyPr>
            <a:normAutofit/>
          </a:bodyPr>
          <a:lstStyle/>
          <a:p>
            <a:r>
              <a:rPr lang="en-US" sz="7200" b="1" dirty="0" smtClean="0"/>
              <a:t>Toulouse, France</a:t>
            </a:r>
            <a:endParaRPr lang="en-US" sz="7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0" y="799285"/>
            <a:ext cx="2895600" cy="31851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60950"/>
            <a:ext cx="12192000" cy="179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4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6237"/>
            <a:ext cx="1894943" cy="4601183"/>
          </a:xfrm>
        </p:spPr>
        <p:txBody>
          <a:bodyPr>
            <a:normAutofit/>
          </a:bodyPr>
          <a:lstStyle/>
          <a:p>
            <a:r>
              <a:rPr lang="en-US" sz="2800" dirty="0"/>
              <a:t>Augustine's convent (14th c.)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4943" y="0"/>
            <a:ext cx="10297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63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012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99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0756" y="0"/>
            <a:ext cx="10312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82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646" y="0"/>
            <a:ext cx="10611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77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9040" y="0"/>
            <a:ext cx="10179098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57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2629" y="0"/>
            <a:ext cx="10390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94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1556" y="0"/>
            <a:ext cx="10312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52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822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28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2805" y="0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01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742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27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Toulouse is the capital city of the southwestern French department of Haute-Garonne as well as of the </a:t>
            </a:r>
            <a:r>
              <a:rPr lang="en-US" dirty="0" err="1"/>
              <a:t>Occitanie</a:t>
            </a:r>
            <a:r>
              <a:rPr lang="en-US" dirty="0"/>
              <a:t> region.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0534" y="139700"/>
            <a:ext cx="8771466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74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8408"/>
            <a:ext cx="2947482" cy="460118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Capitole</a:t>
            </a:r>
            <a:r>
              <a:rPr lang="en-US" dirty="0"/>
              <a:t> de Toulouse is an example of the 18th-century architectural projects in the city.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86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112" y="1"/>
            <a:ext cx="11295488" cy="67861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538" y="1"/>
            <a:ext cx="11191062" cy="12192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</a:t>
            </a:r>
            <a:r>
              <a:rPr lang="en-US" dirty="0" err="1"/>
              <a:t>Capitole</a:t>
            </a:r>
            <a:r>
              <a:rPr lang="en-US" dirty="0"/>
              <a:t> of Toulouse, and the square of the same name with the Occitan cross designed by Raymond Moretti on the ground</a:t>
            </a:r>
          </a:p>
        </p:txBody>
      </p:sp>
    </p:spTree>
    <p:extLst>
      <p:ext uri="{BB962C8B-B14F-4D97-AF65-F5344CB8AC3E}">
        <p14:creationId xmlns:p14="http://schemas.microsoft.com/office/powerpoint/2010/main" val="950038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5038" y="44608"/>
            <a:ext cx="10145800" cy="675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94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7428" y="0"/>
            <a:ext cx="9849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32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0905" y="0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77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Vomitorium</a:t>
            </a:r>
            <a:r>
              <a:rPr lang="en-US" dirty="0"/>
              <a:t> at the Roman </a:t>
            </a:r>
            <a:r>
              <a:rPr lang="en-US" dirty="0" err="1"/>
              <a:t>amphitheatre</a:t>
            </a:r>
            <a:r>
              <a:rPr lang="en-US" dirty="0"/>
              <a:t> in Toulouse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0159" y="0"/>
            <a:ext cx="5141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491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Toulouse Cathedral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0340" y="0"/>
            <a:ext cx="6740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72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39737"/>
            <a:ext cx="1894943" cy="4601183"/>
          </a:xfrm>
        </p:spPr>
        <p:txBody>
          <a:bodyPr/>
          <a:lstStyle/>
          <a:p>
            <a:r>
              <a:rPr lang="en-US" dirty="0"/>
              <a:t>Saint Etienne cathedral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4943" y="0"/>
            <a:ext cx="10297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46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8408"/>
            <a:ext cx="1894943" cy="4601183"/>
          </a:xfrm>
        </p:spPr>
        <p:txBody>
          <a:bodyPr>
            <a:normAutofit/>
          </a:bodyPr>
          <a:lstStyle/>
          <a:p>
            <a:r>
              <a:rPr lang="en-US" sz="3200" dirty="0" err="1"/>
              <a:t>Virebent</a:t>
            </a:r>
            <a:r>
              <a:rPr lang="en-US" sz="3200" dirty="0"/>
              <a:t> terracotta façade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4943" y="0"/>
            <a:ext cx="10297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58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8408"/>
            <a:ext cx="1793343" cy="4601183"/>
          </a:xfrm>
        </p:spPr>
        <p:txBody>
          <a:bodyPr/>
          <a:lstStyle/>
          <a:p>
            <a:r>
              <a:rPr lang="en-US" dirty="0"/>
              <a:t>Serta's tower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3343" y="0"/>
            <a:ext cx="10297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13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9400" y="473293"/>
            <a:ext cx="119126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Toulouse </a:t>
            </a:r>
            <a:r>
              <a:rPr lang="en-US" sz="2400" dirty="0"/>
              <a:t>is the </a:t>
            </a:r>
            <a:r>
              <a:rPr lang="en-US" sz="2400" dirty="0" err="1"/>
              <a:t>centre</a:t>
            </a:r>
            <a:r>
              <a:rPr lang="en-US" sz="2400" dirty="0"/>
              <a:t> of the European aerospace industry, with the headquarters of Airbus, the Galileo positioning system, the SPOT satellite system, the Airbus Group (former EADS), ATR and the Aerospace Valley.</a:t>
            </a:r>
          </a:p>
          <a:p>
            <a:endParaRPr lang="en-US" sz="2400" dirty="0"/>
          </a:p>
          <a:p>
            <a:r>
              <a:rPr lang="en-US" sz="2400" dirty="0"/>
              <a:t>The city also hosts the European headquarters of Intel and CNES's Toulouse Space Centre (CST), the largest space </a:t>
            </a:r>
            <a:r>
              <a:rPr lang="en-US" sz="2400" dirty="0" err="1"/>
              <a:t>centre</a:t>
            </a:r>
            <a:r>
              <a:rPr lang="en-US" sz="2400" dirty="0"/>
              <a:t> in Europe.[5] Thales </a:t>
            </a:r>
            <a:r>
              <a:rPr lang="en-US" sz="2400" dirty="0" err="1"/>
              <a:t>Alenia</a:t>
            </a:r>
            <a:r>
              <a:rPr lang="en-US" sz="2400" dirty="0"/>
              <a:t> Space, and </a:t>
            </a:r>
            <a:r>
              <a:rPr lang="en-US" sz="2400" dirty="0" err="1"/>
              <a:t>Astrium</a:t>
            </a:r>
            <a:r>
              <a:rPr lang="en-US" sz="2400" dirty="0"/>
              <a:t> Satellites, Airbus Group's satellite system subsidiary, also have a significant presence in Toulouse. Its world-renowned university is one of the oldest in Europe (founded in 1229) and, with more than 103,000 students, is the fourth-largest university campus of France after Paris, Lyon and </a:t>
            </a:r>
            <a:r>
              <a:rPr lang="en-US" sz="2400" dirty="0" smtClean="0"/>
              <a:t>Lille.</a:t>
            </a:r>
          </a:p>
          <a:p>
            <a:endParaRPr lang="en-US" sz="2400" dirty="0" smtClean="0"/>
          </a:p>
          <a:p>
            <a:r>
              <a:rPr lang="en-US" sz="2400" dirty="0"/>
              <a:t>A city with unique architecture made of pinkish </a:t>
            </a:r>
            <a:r>
              <a:rPr lang="en-US" sz="2400" dirty="0">
                <a:hlinkClick r:id="rId2" tooltip="Terracotta"/>
              </a:rPr>
              <a:t>terracotta</a:t>
            </a:r>
            <a:r>
              <a:rPr lang="en-US" sz="2400" dirty="0"/>
              <a:t> bricks, which earned it the nickname </a:t>
            </a:r>
            <a:r>
              <a:rPr lang="en-US" sz="2400" i="1" dirty="0"/>
              <a:t>la Ville Rose</a:t>
            </a:r>
            <a:r>
              <a:rPr lang="en-US" sz="2400" dirty="0"/>
              <a:t> ("the Pink City"), Toulouse counts two </a:t>
            </a:r>
            <a:r>
              <a:rPr lang="en-US" sz="2400" dirty="0">
                <a:hlinkClick r:id="rId3" tooltip="UNESCO"/>
              </a:rPr>
              <a:t>UNESCO</a:t>
            </a:r>
            <a:r>
              <a:rPr lang="en-US" sz="2400" dirty="0"/>
              <a:t> </a:t>
            </a:r>
            <a:r>
              <a:rPr lang="en-US" sz="2400" dirty="0">
                <a:hlinkClick r:id="rId4" tooltip="World Heritage Site"/>
              </a:rPr>
              <a:t>World Heritage Sites</a:t>
            </a:r>
            <a:r>
              <a:rPr lang="en-US" sz="2400" dirty="0"/>
              <a:t>, the </a:t>
            </a:r>
            <a:r>
              <a:rPr lang="en-US" sz="2400" dirty="0">
                <a:hlinkClick r:id="rId5" tooltip="Canal du Midi"/>
              </a:rPr>
              <a:t>Canal du Midi</a:t>
            </a:r>
            <a:r>
              <a:rPr lang="en-US" sz="2400" dirty="0"/>
              <a:t> (designated in 1996 and shared with other cities), and the </a:t>
            </a:r>
            <a:r>
              <a:rPr lang="en-US" sz="2400" dirty="0">
                <a:hlinkClick r:id="rId6" tooltip="Basilica of St. Sernin, Toulouse"/>
              </a:rPr>
              <a:t>Basilica of St. </a:t>
            </a:r>
            <a:r>
              <a:rPr lang="en-US" sz="2400" dirty="0" err="1">
                <a:hlinkClick r:id="rId6" tooltip="Basilica of St. Sernin, Toulouse"/>
              </a:rPr>
              <a:t>Sernin</a:t>
            </a:r>
            <a:r>
              <a:rPr lang="en-US" sz="2400" dirty="0"/>
              <a:t>, the largest remaining Romanesque building in Europe,</a:t>
            </a:r>
            <a:r>
              <a:rPr lang="en-US" sz="2400" baseline="30000" dirty="0">
                <a:hlinkClick r:id="rId7"/>
              </a:rPr>
              <a:t>[11]</a:t>
            </a:r>
            <a:r>
              <a:rPr lang="en-US" sz="2400" dirty="0"/>
              <a:t> designated in 1998 because of its significance to the </a:t>
            </a:r>
            <a:r>
              <a:rPr lang="en-US" sz="2400" dirty="0">
                <a:hlinkClick r:id="rId8" tooltip="World Heritage Sites of the Routes of Santiago de Compostela in France"/>
              </a:rPr>
              <a:t>Santiago de </a:t>
            </a:r>
            <a:r>
              <a:rPr lang="en-US" sz="2400" dirty="0" err="1">
                <a:hlinkClick r:id="rId8" tooltip="World Heritage Sites of the Routes of Santiago de Compostela in France"/>
              </a:rPr>
              <a:t>Compostela</a:t>
            </a:r>
            <a:r>
              <a:rPr lang="en-US" sz="2400" dirty="0">
                <a:hlinkClick r:id="rId8" tooltip="World Heritage Sites of the Routes of Santiago de Compostela in France"/>
              </a:rPr>
              <a:t> pilgrimage route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597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8408"/>
            <a:ext cx="1910020" cy="4601183"/>
          </a:xfrm>
        </p:spPr>
        <p:txBody>
          <a:bodyPr/>
          <a:lstStyle/>
          <a:p>
            <a:r>
              <a:rPr lang="en-US" dirty="0" err="1"/>
              <a:t>Hôtel</a:t>
            </a:r>
            <a:r>
              <a:rPr lang="en-US" dirty="0"/>
              <a:t> </a:t>
            </a:r>
            <a:r>
              <a:rPr lang="en-US" dirty="0" err="1"/>
              <a:t>d'Assézat</a:t>
            </a:r>
            <a:r>
              <a:rPr lang="en-US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0020" y="0"/>
            <a:ext cx="1028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32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Assézat's</a:t>
            </a:r>
            <a:r>
              <a:rPr lang="en-US" dirty="0"/>
              <a:t> tower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1413" y="0"/>
            <a:ext cx="4567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714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3837"/>
            <a:ext cx="3200401" cy="4601183"/>
          </a:xfrm>
        </p:spPr>
        <p:txBody>
          <a:bodyPr/>
          <a:lstStyle/>
          <a:p>
            <a:r>
              <a:rPr lang="da-DK" dirty="0"/>
              <a:t>Hôtel de Bernuy (16th c.)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8713" y="0"/>
            <a:ext cx="4567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569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8408"/>
            <a:ext cx="1910020" cy="4601183"/>
          </a:xfrm>
        </p:spPr>
        <p:txBody>
          <a:bodyPr/>
          <a:lstStyle/>
          <a:p>
            <a:r>
              <a:rPr lang="en-US" dirty="0" err="1"/>
              <a:t>Hôtel</a:t>
            </a:r>
            <a:r>
              <a:rPr lang="en-US" dirty="0"/>
              <a:t> du Vieux Raisin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0020" y="0"/>
            <a:ext cx="1028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796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7401"/>
            <a:ext cx="3441700" cy="1593850"/>
          </a:xfrm>
        </p:spPr>
        <p:txBody>
          <a:bodyPr/>
          <a:lstStyle/>
          <a:p>
            <a:r>
              <a:rPr lang="en-US" dirty="0" err="1"/>
              <a:t>Hôtel-Dieu</a:t>
            </a:r>
            <a:r>
              <a:rPr lang="en-US" dirty="0"/>
              <a:t> (12-19th c.)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381250"/>
            <a:ext cx="1219200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619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3837"/>
            <a:ext cx="3466509" cy="4601183"/>
          </a:xfrm>
        </p:spPr>
        <p:txBody>
          <a:bodyPr/>
          <a:lstStyle/>
          <a:p>
            <a:r>
              <a:rPr lang="en-US" dirty="0"/>
              <a:t>La Grave (12-18th c.)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6509" y="0"/>
            <a:ext cx="6723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69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8408"/>
            <a:ext cx="1894943" cy="4601183"/>
          </a:xfrm>
        </p:spPr>
        <p:txBody>
          <a:bodyPr/>
          <a:lstStyle/>
          <a:p>
            <a:r>
              <a:rPr lang="en-US" dirty="0"/>
              <a:t>Pont </a:t>
            </a:r>
            <a:r>
              <a:rPr lang="en-US" dirty="0" err="1"/>
              <a:t>neuf</a:t>
            </a:r>
            <a:r>
              <a:rPr lang="en-US" dirty="0"/>
              <a:t> (16-17th c.)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4943" y="0"/>
            <a:ext cx="10297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826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9759" y="139700"/>
            <a:ext cx="1088774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759" y="1"/>
            <a:ext cx="10887741" cy="9271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Capitol square (19th c.)</a:t>
            </a:r>
          </a:p>
        </p:txBody>
      </p:sp>
    </p:spTree>
    <p:extLst>
      <p:ext uri="{BB962C8B-B14F-4D97-AF65-F5344CB8AC3E}">
        <p14:creationId xmlns:p14="http://schemas.microsoft.com/office/powerpoint/2010/main" val="15622297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8408"/>
            <a:ext cx="1894943" cy="4601183"/>
          </a:xfrm>
        </p:spPr>
        <p:txBody>
          <a:bodyPr/>
          <a:lstStyle/>
          <a:p>
            <a:r>
              <a:rPr lang="en-US" dirty="0"/>
              <a:t>13th century's house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4943" y="0"/>
            <a:ext cx="10297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346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typical "Pink City" street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5623" y="0"/>
            <a:ext cx="4575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93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9167" y="0"/>
            <a:ext cx="9652904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801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8408"/>
            <a:ext cx="1956179" cy="4601183"/>
          </a:xfrm>
        </p:spPr>
        <p:txBody>
          <a:bodyPr/>
          <a:lstStyle/>
          <a:p>
            <a:r>
              <a:rPr lang="en-US" dirty="0"/>
              <a:t>Toulouse Metro.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6179" y="0"/>
            <a:ext cx="102358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25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8585" y="0"/>
            <a:ext cx="10254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6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0438" y="98360"/>
            <a:ext cx="10145800" cy="675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90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512" y="0"/>
            <a:ext cx="104106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50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9956" y="0"/>
            <a:ext cx="10312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27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5356" y="0"/>
            <a:ext cx="10312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02065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18A1B607-7BAE-46D6-8090-545AC7BDD73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62</TotalTime>
  <Words>339</Words>
  <Application>Microsoft Office PowerPoint</Application>
  <PresentationFormat>Widescreen</PresentationFormat>
  <Paragraphs>26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Corbel</vt:lpstr>
      <vt:lpstr>Wingdings 2</vt:lpstr>
      <vt:lpstr>Frame</vt:lpstr>
      <vt:lpstr>Toulouse, France</vt:lpstr>
      <vt:lpstr>Toulouse is the capital city of the southwestern French department of Haute-Garonne as well as of the Occitanie region.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Augustine's convent (14th c.)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Capitole de Toulouse is an example of the 18th-century architectural projects in the city.</vt:lpstr>
      <vt:lpstr>The Capitole of Toulouse, and the square of the same name with the Occitan cross designed by Raymond Moretti on the ground</vt:lpstr>
      <vt:lpstr>PowerPoint Presentation</vt:lpstr>
      <vt:lpstr>PowerPoint Presentation</vt:lpstr>
      <vt:lpstr>PowerPoint Presentation</vt:lpstr>
      <vt:lpstr>Vomitorium at the Roman amphitheatre in Toulouse</vt:lpstr>
      <vt:lpstr>Toulouse Cathedral</vt:lpstr>
      <vt:lpstr>Saint Etienne cathedral</vt:lpstr>
      <vt:lpstr>Virebent terracotta façade</vt:lpstr>
      <vt:lpstr>Serta's tower</vt:lpstr>
      <vt:lpstr>Hôtel d'Assézat </vt:lpstr>
      <vt:lpstr>Assézat's tower </vt:lpstr>
      <vt:lpstr>Hôtel de Bernuy (16th c.)</vt:lpstr>
      <vt:lpstr>Hôtel du Vieux Raisin</vt:lpstr>
      <vt:lpstr>Hôtel-Dieu (12-19th c.)</vt:lpstr>
      <vt:lpstr>La Grave (12-18th c.)</vt:lpstr>
      <vt:lpstr>Pont neuf (16-17th c.)</vt:lpstr>
      <vt:lpstr>Capitol square (19th c.)</vt:lpstr>
      <vt:lpstr>13th century's house</vt:lpstr>
      <vt:lpstr>A typical "Pink City" street</vt:lpstr>
      <vt:lpstr>Toulouse Metro.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Toulouse, France</dc:title>
  <dc:creator>Joseph Naumann</dc:creator>
  <cp:lastModifiedBy>Joseph Naumann</cp:lastModifiedBy>
  <cp:revision>7</cp:revision>
  <dcterms:created xsi:type="dcterms:W3CDTF">2017-01-09T05:46:25Z</dcterms:created>
  <dcterms:modified xsi:type="dcterms:W3CDTF">2017-01-09T06:48:42Z</dcterms:modified>
</cp:coreProperties>
</file>