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42"/>
  </p:notesMasterIdLst>
  <p:sldIdLst>
    <p:sldId id="256" r:id="rId2"/>
    <p:sldId id="257" r:id="rId3"/>
    <p:sldId id="281" r:id="rId4"/>
    <p:sldId id="282" r:id="rId5"/>
    <p:sldId id="283" r:id="rId6"/>
    <p:sldId id="287" r:id="rId7"/>
    <p:sldId id="288" r:id="rId8"/>
    <p:sldId id="284" r:id="rId9"/>
    <p:sldId id="285" r:id="rId10"/>
    <p:sldId id="286"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92" r:id="rId32"/>
    <p:sldId id="278" r:id="rId33"/>
    <p:sldId id="279" r:id="rId34"/>
    <p:sldId id="280" r:id="rId35"/>
    <p:sldId id="289" r:id="rId36"/>
    <p:sldId id="290" r:id="rId37"/>
    <p:sldId id="291" r:id="rId38"/>
    <p:sldId id="293" r:id="rId39"/>
    <p:sldId id="294" r:id="rId40"/>
    <p:sldId id="295" r:id="rId41"/>
  </p:sldIdLst>
  <p:sldSz cx="12192000" cy="6858000"/>
  <p:notesSz cx="6858000" cy="9144000"/>
  <p:custDataLst>
    <p:tags r:id="rId43"/>
  </p:custDataLst>
  <p:defaultTex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3" d="100"/>
          <a:sy n="63" d="100"/>
        </p:scale>
        <p:origin x="690" y="52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2/9/2017</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smtClean="0"/>
              <a:t>Click to edit Master text styles</a:t>
            </a:r>
          </a:p>
          <a:p>
            <a:pPr lvl="1"/>
            <a:r>
              <a:rPr smtClean="0"/>
              <a:t>Second level</a:t>
            </a:r>
          </a:p>
          <a:p>
            <a:pPr lvl="2"/>
            <a:r>
              <a:rPr smtClean="0"/>
              <a:t>Third level</a:t>
            </a:r>
          </a:p>
          <a:p>
            <a:pPr lvl="3"/>
            <a:r>
              <a:rPr smtClean="0"/>
              <a:t>Fourth level</a:t>
            </a:r>
          </a:p>
          <a:p>
            <a:pPr lvl="4"/>
            <a:r>
              <a:rPr smtClean="0"/>
              <a:t>Fifth level</a:t>
            </a:r>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smtClean="0"/>
              <a:pPr/>
              <a:t>‹#›</a:t>
            </a:fld>
            <a:endParaRPr/>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2/9/2017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2/9/2017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2/9/2017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2/9/2017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2/9/2017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2/9/2017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dpi="0" rotWithShape="1">
            <a:blip r:embed="rId13" cstate="print">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2/9/2017</a:t>
            </a:fld>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smtClean="0"/>
              <a:pPr/>
              <a:t>‹#›</a:t>
            </a:fld>
            <a:endParaRPr/>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340" y="457200"/>
            <a:ext cx="10591800" cy="2533651"/>
          </a:xfrm>
        </p:spPr>
        <p:txBody>
          <a:bodyPr>
            <a:noAutofit/>
          </a:bodyPr>
          <a:lstStyle/>
          <a:p>
            <a:r>
              <a:rPr lang="en-US" sz="13800" b="1" dirty="0" smtClean="0">
                <a:latin typeface="Calligraph421 BT" panose="03060702050402020204" pitchFamily="66" charset="0"/>
              </a:rPr>
              <a:t>Tokyo, Japan</a:t>
            </a:r>
            <a:endParaRPr lang="en-US" sz="13800" b="1" dirty="0">
              <a:latin typeface="Calligraph421 BT" panose="03060702050402020204" pitchFamily="66" charset="0"/>
            </a:endParaRPr>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15240" y="4198620"/>
            <a:ext cx="12192000" cy="2628900"/>
          </a:xfrm>
          <a:prstGeom prst="rect">
            <a:avLst/>
          </a:prstGeom>
        </p:spPr>
      </p:pic>
    </p:spTree>
    <p:extLst>
      <p:ext uri="{BB962C8B-B14F-4D97-AF65-F5344CB8AC3E}">
        <p14:creationId xmlns:p14="http://schemas.microsoft.com/office/powerpoint/2010/main" val="1577364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1143000"/>
          </a:xfrm>
        </p:spPr>
        <p:txBody>
          <a:bodyPr/>
          <a:lstStyle/>
          <a:p>
            <a:r>
              <a:rPr lang="en-US" dirty="0"/>
              <a:t>Tama</a:t>
            </a:r>
          </a:p>
        </p:txBody>
      </p:sp>
      <p:pic>
        <p:nvPicPr>
          <p:cNvPr id="4" name="Content Placeholder 3"/>
          <p:cNvPicPr>
            <a:picLocks noGrp="1" noChangeAspect="1"/>
          </p:cNvPicPr>
          <p:nvPr>
            <p:ph idx="1"/>
          </p:nvPr>
        </p:nvPicPr>
        <p:blipFill>
          <a:blip r:embed="rId2"/>
          <a:stretch>
            <a:fillRect/>
          </a:stretch>
        </p:blipFill>
        <p:spPr>
          <a:xfrm>
            <a:off x="0" y="2971800"/>
            <a:ext cx="12192000" cy="3651503"/>
          </a:xfrm>
          <a:prstGeom prst="rect">
            <a:avLst/>
          </a:prstGeom>
        </p:spPr>
      </p:pic>
    </p:spTree>
    <p:extLst>
      <p:ext uri="{BB962C8B-B14F-4D97-AF65-F5344CB8AC3E}">
        <p14:creationId xmlns:p14="http://schemas.microsoft.com/office/powerpoint/2010/main" val="27517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8001" y="-15240"/>
            <a:ext cx="10413999" cy="6873240"/>
          </a:xfrm>
          <a:prstGeom prst="rect">
            <a:avLst/>
          </a:prstGeom>
        </p:spPr>
      </p:pic>
    </p:spTree>
    <p:extLst>
      <p:ext uri="{BB962C8B-B14F-4D97-AF65-F5344CB8AC3E}">
        <p14:creationId xmlns:p14="http://schemas.microsoft.com/office/powerpoint/2010/main" val="106741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4174066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38796" y="0"/>
            <a:ext cx="10653204" cy="6858000"/>
          </a:xfrm>
          <a:prstGeom prst="rect">
            <a:avLst/>
          </a:prstGeom>
        </p:spPr>
      </p:pic>
    </p:spTree>
    <p:extLst>
      <p:ext uri="{BB962C8B-B14F-4D97-AF65-F5344CB8AC3E}">
        <p14:creationId xmlns:p14="http://schemas.microsoft.com/office/powerpoint/2010/main" val="374849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39" y="0"/>
            <a:ext cx="10178849" cy="6858000"/>
          </a:xfrm>
          <a:prstGeom prst="rect">
            <a:avLst/>
          </a:prstGeom>
        </p:spPr>
      </p:pic>
    </p:spTree>
    <p:extLst>
      <p:ext uri="{BB962C8B-B14F-4D97-AF65-F5344CB8AC3E}">
        <p14:creationId xmlns:p14="http://schemas.microsoft.com/office/powerpoint/2010/main" val="3174113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17418" y="0"/>
            <a:ext cx="9174582" cy="6858000"/>
          </a:xfrm>
          <a:prstGeom prst="rect">
            <a:avLst/>
          </a:prstGeom>
        </p:spPr>
      </p:pic>
    </p:spTree>
    <p:extLst>
      <p:ext uri="{BB962C8B-B14F-4D97-AF65-F5344CB8AC3E}">
        <p14:creationId xmlns:p14="http://schemas.microsoft.com/office/powerpoint/2010/main" val="93433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 y="0"/>
            <a:ext cx="9143999" cy="6858000"/>
          </a:xfrm>
          <a:prstGeom prst="rect">
            <a:avLst/>
          </a:prstGeom>
        </p:spPr>
      </p:pic>
    </p:spTree>
    <p:extLst>
      <p:ext uri="{BB962C8B-B14F-4D97-AF65-F5344CB8AC3E}">
        <p14:creationId xmlns:p14="http://schemas.microsoft.com/office/powerpoint/2010/main" val="132252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40302" y="0"/>
            <a:ext cx="10351698" cy="6858000"/>
          </a:xfrm>
          <a:prstGeom prst="rect">
            <a:avLst/>
          </a:prstGeom>
        </p:spPr>
      </p:pic>
    </p:spTree>
    <p:extLst>
      <p:ext uri="{BB962C8B-B14F-4D97-AF65-F5344CB8AC3E}">
        <p14:creationId xmlns:p14="http://schemas.microsoft.com/office/powerpoint/2010/main" val="1309852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 y="0"/>
            <a:ext cx="10216759" cy="6858000"/>
          </a:xfrm>
          <a:prstGeom prst="rect">
            <a:avLst/>
          </a:prstGeom>
        </p:spPr>
      </p:pic>
    </p:spTree>
    <p:extLst>
      <p:ext uri="{BB962C8B-B14F-4D97-AF65-F5344CB8AC3E}">
        <p14:creationId xmlns:p14="http://schemas.microsoft.com/office/powerpoint/2010/main" val="1998969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97481" y="0"/>
            <a:ext cx="9394520" cy="6858000"/>
          </a:xfrm>
          <a:prstGeom prst="rect">
            <a:avLst/>
          </a:prstGeom>
        </p:spPr>
      </p:pic>
    </p:spTree>
    <p:extLst>
      <p:ext uri="{BB962C8B-B14F-4D97-AF65-F5344CB8AC3E}">
        <p14:creationId xmlns:p14="http://schemas.microsoft.com/office/powerpoint/2010/main" val="22312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17520" y="0"/>
            <a:ext cx="9144000" cy="6858000"/>
          </a:xfrm>
          <a:prstGeom prst="rect">
            <a:avLst/>
          </a:prstGeom>
        </p:spPr>
      </p:pic>
      <p:sp>
        <p:nvSpPr>
          <p:cNvPr id="5" name="Rectangle 4"/>
          <p:cNvSpPr/>
          <p:nvPr/>
        </p:nvSpPr>
        <p:spPr>
          <a:xfrm>
            <a:off x="76200" y="1692276"/>
            <a:ext cx="2819400" cy="3970318"/>
          </a:xfrm>
          <a:prstGeom prst="rect">
            <a:avLst/>
          </a:prstGeom>
        </p:spPr>
        <p:txBody>
          <a:bodyPr wrap="square">
            <a:spAutoFit/>
          </a:bodyPr>
          <a:lstStyle/>
          <a:p>
            <a:r>
              <a:rPr lang="en-US" sz="2800" dirty="0"/>
              <a:t>Tokyo, officially Tokyo Metropolis is the capital of Japan. The Greater</a:t>
            </a:r>
            <a:r>
              <a:rPr lang="en-US" sz="2800" dirty="0" smtClean="0"/>
              <a:t>. Tokyo </a:t>
            </a:r>
            <a:r>
              <a:rPr lang="en-US" sz="2800" dirty="0"/>
              <a:t>Area is the most populous metropolitan area in the world.</a:t>
            </a:r>
          </a:p>
        </p:txBody>
      </p:sp>
    </p:spTree>
    <p:extLst>
      <p:ext uri="{BB962C8B-B14F-4D97-AF65-F5344CB8AC3E}">
        <p14:creationId xmlns:p14="http://schemas.microsoft.com/office/powerpoint/2010/main" val="89574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3884628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56941" y="-30480"/>
            <a:ext cx="10319819" cy="6888480"/>
          </a:xfrm>
          <a:prstGeom prst="rect">
            <a:avLst/>
          </a:prstGeom>
        </p:spPr>
      </p:pic>
    </p:spTree>
    <p:extLst>
      <p:ext uri="{BB962C8B-B14F-4D97-AF65-F5344CB8AC3E}">
        <p14:creationId xmlns:p14="http://schemas.microsoft.com/office/powerpoint/2010/main" val="148698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0480"/>
            <a:ext cx="10247684" cy="6827520"/>
          </a:xfrm>
          <a:prstGeom prst="rect">
            <a:avLst/>
          </a:prstGeom>
        </p:spPr>
      </p:pic>
    </p:spTree>
    <p:extLst>
      <p:ext uri="{BB962C8B-B14F-4D97-AF65-F5344CB8AC3E}">
        <p14:creationId xmlns:p14="http://schemas.microsoft.com/office/powerpoint/2010/main" val="3497445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3241" y="0"/>
            <a:ext cx="9143999" cy="6858000"/>
          </a:xfrm>
          <a:prstGeom prst="rect">
            <a:avLst/>
          </a:prstGeom>
        </p:spPr>
      </p:pic>
    </p:spTree>
    <p:extLst>
      <p:ext uri="{BB962C8B-B14F-4D97-AF65-F5344CB8AC3E}">
        <p14:creationId xmlns:p14="http://schemas.microsoft.com/office/powerpoint/2010/main" val="2073413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54953" cy="6858000"/>
          </a:xfrm>
          <a:prstGeom prst="rect">
            <a:avLst/>
          </a:prstGeom>
        </p:spPr>
      </p:pic>
    </p:spTree>
    <p:extLst>
      <p:ext uri="{BB962C8B-B14F-4D97-AF65-F5344CB8AC3E}">
        <p14:creationId xmlns:p14="http://schemas.microsoft.com/office/powerpoint/2010/main" val="3086578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70433" y="-30480"/>
            <a:ext cx="11021567" cy="6888480"/>
          </a:xfrm>
          <a:prstGeom prst="rect">
            <a:avLst/>
          </a:prstGeom>
        </p:spPr>
      </p:pic>
    </p:spTree>
    <p:extLst>
      <p:ext uri="{BB962C8B-B14F-4D97-AF65-F5344CB8AC3E}">
        <p14:creationId xmlns:p14="http://schemas.microsoft.com/office/powerpoint/2010/main" val="648886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878490" cy="6858000"/>
          </a:xfrm>
          <a:prstGeom prst="rect">
            <a:avLst/>
          </a:prstGeom>
        </p:spPr>
      </p:pic>
    </p:spTree>
    <p:extLst>
      <p:ext uri="{BB962C8B-B14F-4D97-AF65-F5344CB8AC3E}">
        <p14:creationId xmlns:p14="http://schemas.microsoft.com/office/powerpoint/2010/main" val="51122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4316" y="30480"/>
            <a:ext cx="10247684" cy="6827520"/>
          </a:xfrm>
          <a:prstGeom prst="rect">
            <a:avLst/>
          </a:prstGeom>
        </p:spPr>
      </p:pic>
    </p:spTree>
    <p:extLst>
      <p:ext uri="{BB962C8B-B14F-4D97-AF65-F5344CB8AC3E}">
        <p14:creationId xmlns:p14="http://schemas.microsoft.com/office/powerpoint/2010/main" val="3497877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027065" cy="6705600"/>
          </a:xfrm>
          <a:prstGeom prst="rect">
            <a:avLst/>
          </a:prstGeom>
        </p:spPr>
      </p:pic>
    </p:spTree>
    <p:extLst>
      <p:ext uri="{BB962C8B-B14F-4D97-AF65-F5344CB8AC3E}">
        <p14:creationId xmlns:p14="http://schemas.microsoft.com/office/powerpoint/2010/main" val="7138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56182" y="0"/>
            <a:ext cx="8820578" cy="6858000"/>
          </a:xfrm>
          <a:prstGeom prst="rect">
            <a:avLst/>
          </a:prstGeom>
        </p:spPr>
      </p:pic>
    </p:spTree>
    <p:extLst>
      <p:ext uri="{BB962C8B-B14F-4D97-AF65-F5344CB8AC3E}">
        <p14:creationId xmlns:p14="http://schemas.microsoft.com/office/powerpoint/2010/main" val="201951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11734800" cy="5262979"/>
          </a:xfrm>
          <a:prstGeom prst="rect">
            <a:avLst/>
          </a:prstGeom>
        </p:spPr>
        <p:txBody>
          <a:bodyPr wrap="square">
            <a:spAutoFit/>
          </a:bodyPr>
          <a:lstStyle/>
          <a:p>
            <a:r>
              <a:rPr lang="en-US" sz="2800" b="1" dirty="0"/>
              <a:t>Tokyo is often referred to as a city, but is officially known and governed as a "metropolitan prefecture", which differs from and combines elements of a city and a prefecture, a characteristic unique to Tokyo. The Tokyo metropolitan government administers the 23 Special Wards of Tokyo (each governed as an individual city), which cover the area that was the City of Tokyo before it merged and became the metropolitan prefecture in 1943. The metropolitan government also administers 39 municipalities in the western part of the prefecture and the two outlying island chains. The population of the special wards is over 9 million people, with the total population of the prefecture exceeding 13 million. The prefecture is part of the world's most populous metropolitan area with upwards of 37.8 million people and the world's largest urban agglomeration economy.</a:t>
            </a:r>
          </a:p>
        </p:txBody>
      </p:sp>
    </p:spTree>
    <p:extLst>
      <p:ext uri="{BB962C8B-B14F-4D97-AF65-F5344CB8AC3E}">
        <p14:creationId xmlns:p14="http://schemas.microsoft.com/office/powerpoint/2010/main" val="4045645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240"/>
            <a:ext cx="11149099" cy="6842760"/>
          </a:xfrm>
          <a:prstGeom prst="rect">
            <a:avLst/>
          </a:prstGeom>
        </p:spPr>
      </p:pic>
    </p:spTree>
    <p:extLst>
      <p:ext uri="{BB962C8B-B14F-4D97-AF65-F5344CB8AC3E}">
        <p14:creationId xmlns:p14="http://schemas.microsoft.com/office/powerpoint/2010/main" val="343644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9800" y="0"/>
            <a:ext cx="5141892" cy="6858000"/>
          </a:xfrm>
          <a:prstGeom prst="rect">
            <a:avLst/>
          </a:prstGeom>
        </p:spPr>
      </p:pic>
      <p:sp>
        <p:nvSpPr>
          <p:cNvPr id="5" name="Rectangle 4"/>
          <p:cNvSpPr/>
          <p:nvPr/>
        </p:nvSpPr>
        <p:spPr>
          <a:xfrm>
            <a:off x="7843511" y="2362200"/>
            <a:ext cx="2672089" cy="1200329"/>
          </a:xfrm>
          <a:prstGeom prst="rect">
            <a:avLst/>
          </a:prstGeom>
        </p:spPr>
        <p:txBody>
          <a:bodyPr wrap="square">
            <a:spAutoFit/>
          </a:bodyPr>
          <a:lstStyle/>
          <a:p>
            <a:r>
              <a:rPr lang="en-US" sz="3600" dirty="0"/>
              <a:t>Tokyo Stock Exchange</a:t>
            </a:r>
          </a:p>
        </p:txBody>
      </p:sp>
    </p:spTree>
    <p:extLst>
      <p:ext uri="{BB962C8B-B14F-4D97-AF65-F5344CB8AC3E}">
        <p14:creationId xmlns:p14="http://schemas.microsoft.com/office/powerpoint/2010/main" val="4128006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567" y="0"/>
            <a:ext cx="10293433" cy="6858000"/>
          </a:xfrm>
          <a:prstGeom prst="rect">
            <a:avLst/>
          </a:prstGeom>
        </p:spPr>
      </p:pic>
    </p:spTree>
    <p:extLst>
      <p:ext uri="{BB962C8B-B14F-4D97-AF65-F5344CB8AC3E}">
        <p14:creationId xmlns:p14="http://schemas.microsoft.com/office/powerpoint/2010/main" val="816468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727659" cy="6858000"/>
          </a:xfrm>
          <a:prstGeom prst="rect">
            <a:avLst/>
          </a:prstGeom>
        </p:spPr>
      </p:pic>
    </p:spTree>
    <p:extLst>
      <p:ext uri="{BB962C8B-B14F-4D97-AF65-F5344CB8AC3E}">
        <p14:creationId xmlns:p14="http://schemas.microsoft.com/office/powerpoint/2010/main" val="4216932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64935" y="0"/>
            <a:ext cx="10027065" cy="6705600"/>
          </a:xfrm>
          <a:prstGeom prst="rect">
            <a:avLst/>
          </a:prstGeom>
        </p:spPr>
      </p:pic>
    </p:spTree>
    <p:extLst>
      <p:ext uri="{BB962C8B-B14F-4D97-AF65-F5344CB8AC3E}">
        <p14:creationId xmlns:p14="http://schemas.microsoft.com/office/powerpoint/2010/main" val="1062521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1383" y="0"/>
            <a:ext cx="9143999" cy="6858000"/>
          </a:xfrm>
          <a:prstGeom prst="rect">
            <a:avLst/>
          </a:prstGeom>
        </p:spPr>
      </p:pic>
      <p:sp>
        <p:nvSpPr>
          <p:cNvPr id="5" name="Rectangle 4"/>
          <p:cNvSpPr/>
          <p:nvPr/>
        </p:nvSpPr>
        <p:spPr>
          <a:xfrm>
            <a:off x="9205382" y="1905000"/>
            <a:ext cx="2986618" cy="1077218"/>
          </a:xfrm>
          <a:prstGeom prst="rect">
            <a:avLst/>
          </a:prstGeom>
        </p:spPr>
        <p:txBody>
          <a:bodyPr wrap="square">
            <a:spAutoFit/>
          </a:bodyPr>
          <a:lstStyle/>
          <a:p>
            <a:r>
              <a:rPr lang="en-US" sz="3200" dirty="0"/>
              <a:t>Fuji-Hakone-</a:t>
            </a:r>
            <a:r>
              <a:rPr lang="en-US" sz="3200" dirty="0" err="1"/>
              <a:t>Izu</a:t>
            </a:r>
            <a:r>
              <a:rPr lang="en-US" sz="3200" dirty="0"/>
              <a:t> National Park</a:t>
            </a:r>
          </a:p>
        </p:txBody>
      </p:sp>
    </p:spTree>
    <p:extLst>
      <p:ext uri="{BB962C8B-B14F-4D97-AF65-F5344CB8AC3E}">
        <p14:creationId xmlns:p14="http://schemas.microsoft.com/office/powerpoint/2010/main" val="69446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79825" y="0"/>
            <a:ext cx="10312175" cy="6858000"/>
          </a:xfrm>
          <a:prstGeom prst="rect">
            <a:avLst/>
          </a:prstGeom>
        </p:spPr>
      </p:pic>
      <p:sp>
        <p:nvSpPr>
          <p:cNvPr id="2" name="Title 1"/>
          <p:cNvSpPr>
            <a:spLocks noGrp="1"/>
          </p:cNvSpPr>
          <p:nvPr>
            <p:ph type="title"/>
          </p:nvPr>
        </p:nvSpPr>
        <p:spPr>
          <a:xfrm>
            <a:off x="1879824" y="274638"/>
            <a:ext cx="9702575" cy="563562"/>
          </a:xfrm>
        </p:spPr>
        <p:txBody>
          <a:bodyPr>
            <a:noAutofit/>
          </a:bodyPr>
          <a:lstStyle/>
          <a:p>
            <a:r>
              <a:rPr lang="en-US" sz="2800" dirty="0"/>
              <a:t>Ogasawara National Park, a UNESCO World Natural Heritage site</a:t>
            </a:r>
          </a:p>
        </p:txBody>
      </p:sp>
    </p:spTree>
    <p:extLst>
      <p:ext uri="{BB962C8B-B14F-4D97-AF65-F5344CB8AC3E}">
        <p14:creationId xmlns:p14="http://schemas.microsoft.com/office/powerpoint/2010/main" val="3315146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18" y="34132"/>
            <a:ext cx="9098491" cy="6823868"/>
          </a:xfrm>
          <a:prstGeom prst="rect">
            <a:avLst/>
          </a:prstGeom>
        </p:spPr>
      </p:pic>
      <p:sp>
        <p:nvSpPr>
          <p:cNvPr id="5" name="Rectangle 4"/>
          <p:cNvSpPr/>
          <p:nvPr/>
        </p:nvSpPr>
        <p:spPr>
          <a:xfrm>
            <a:off x="9113308" y="2209800"/>
            <a:ext cx="2822567" cy="2246769"/>
          </a:xfrm>
          <a:prstGeom prst="rect">
            <a:avLst/>
          </a:prstGeom>
        </p:spPr>
        <p:txBody>
          <a:bodyPr wrap="square">
            <a:spAutoFit/>
          </a:bodyPr>
          <a:lstStyle/>
          <a:p>
            <a:r>
              <a:rPr lang="en-US" sz="2800" dirty="0"/>
              <a:t>A sign with instructions in case of an earthquake (Shibuya)</a:t>
            </a:r>
          </a:p>
        </p:txBody>
      </p:sp>
    </p:spTree>
    <p:extLst>
      <p:ext uri="{BB962C8B-B14F-4D97-AF65-F5344CB8AC3E}">
        <p14:creationId xmlns:p14="http://schemas.microsoft.com/office/powerpoint/2010/main" val="237178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44955" y="0"/>
            <a:ext cx="10931805" cy="6858000"/>
          </a:xfrm>
          <a:prstGeom prst="rect">
            <a:avLst/>
          </a:prstGeom>
        </p:spPr>
      </p:pic>
      <p:sp>
        <p:nvSpPr>
          <p:cNvPr id="2" name="Title 1"/>
          <p:cNvSpPr>
            <a:spLocks noGrp="1"/>
          </p:cNvSpPr>
          <p:nvPr>
            <p:ph type="title"/>
          </p:nvPr>
        </p:nvSpPr>
        <p:spPr>
          <a:xfrm>
            <a:off x="1275435" y="5730240"/>
            <a:ext cx="10972800" cy="1143000"/>
          </a:xfrm>
        </p:spPr>
        <p:txBody>
          <a:bodyPr/>
          <a:lstStyle/>
          <a:p>
            <a:r>
              <a:rPr lang="en-US" dirty="0">
                <a:solidFill>
                  <a:schemeClr val="bg1"/>
                </a:solidFill>
              </a:rPr>
              <a:t>The </a:t>
            </a:r>
            <a:r>
              <a:rPr lang="en-US" dirty="0" err="1">
                <a:solidFill>
                  <a:schemeClr val="bg1"/>
                </a:solidFill>
              </a:rPr>
              <a:t>Sanja</a:t>
            </a:r>
            <a:r>
              <a:rPr lang="en-US" dirty="0">
                <a:solidFill>
                  <a:schemeClr val="bg1"/>
                </a:solidFill>
              </a:rPr>
              <a:t> Festival in </a:t>
            </a:r>
            <a:r>
              <a:rPr lang="en-US" dirty="0" err="1">
                <a:solidFill>
                  <a:schemeClr val="bg1"/>
                </a:solidFill>
              </a:rPr>
              <a:t>Asakusa</a:t>
            </a:r>
            <a:endParaRPr lang="en-US" dirty="0">
              <a:solidFill>
                <a:schemeClr val="bg1"/>
              </a:solidFill>
            </a:endParaRPr>
          </a:p>
        </p:txBody>
      </p:sp>
    </p:spTree>
    <p:extLst>
      <p:ext uri="{BB962C8B-B14F-4D97-AF65-F5344CB8AC3E}">
        <p14:creationId xmlns:p14="http://schemas.microsoft.com/office/powerpoint/2010/main" val="869068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5240"/>
            <a:ext cx="10289259" cy="6842760"/>
          </a:xfrm>
          <a:prstGeom prst="rect">
            <a:avLst/>
          </a:prstGeom>
        </p:spPr>
      </p:pic>
      <p:sp>
        <p:nvSpPr>
          <p:cNvPr id="2" name="Title 1"/>
          <p:cNvSpPr>
            <a:spLocks noGrp="1"/>
          </p:cNvSpPr>
          <p:nvPr>
            <p:ph type="title"/>
          </p:nvPr>
        </p:nvSpPr>
        <p:spPr>
          <a:xfrm>
            <a:off x="0" y="45720"/>
            <a:ext cx="10289259" cy="1143000"/>
          </a:xfrm>
        </p:spPr>
        <p:txBody>
          <a:bodyPr>
            <a:normAutofit fontScale="90000"/>
          </a:bodyPr>
          <a:lstStyle/>
          <a:p>
            <a:r>
              <a:rPr lang="en-US" dirty="0">
                <a:solidFill>
                  <a:schemeClr val="bg1"/>
                </a:solidFill>
              </a:rPr>
              <a:t>Tokyo Dome, the home stadium for the Yomiuri Giants</a:t>
            </a:r>
          </a:p>
        </p:txBody>
      </p:sp>
    </p:spTree>
    <p:extLst>
      <p:ext uri="{BB962C8B-B14F-4D97-AF65-F5344CB8AC3E}">
        <p14:creationId xmlns:p14="http://schemas.microsoft.com/office/powerpoint/2010/main" val="196993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543800" cy="6858000"/>
          </a:xfrm>
          <a:prstGeom prst="rect">
            <a:avLst/>
          </a:prstGeom>
        </p:spPr>
      </p:pic>
      <p:sp>
        <p:nvSpPr>
          <p:cNvPr id="3" name="Rectangle 2"/>
          <p:cNvSpPr/>
          <p:nvPr/>
        </p:nvSpPr>
        <p:spPr>
          <a:xfrm>
            <a:off x="8077201" y="2362200"/>
            <a:ext cx="3886200" cy="954107"/>
          </a:xfrm>
          <a:prstGeom prst="rect">
            <a:avLst/>
          </a:prstGeom>
        </p:spPr>
        <p:txBody>
          <a:bodyPr wrap="square">
            <a:spAutoFit/>
          </a:bodyPr>
          <a:lstStyle/>
          <a:p>
            <a:r>
              <a:rPr lang="en-US" sz="2800" dirty="0"/>
              <a:t>A map of Tokyo's 23 Special wards</a:t>
            </a:r>
          </a:p>
        </p:txBody>
      </p:sp>
    </p:spTree>
    <p:extLst>
      <p:ext uri="{BB962C8B-B14F-4D97-AF65-F5344CB8AC3E}">
        <p14:creationId xmlns:p14="http://schemas.microsoft.com/office/powerpoint/2010/main" val="1707681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50215" y="0"/>
            <a:ext cx="9211305" cy="6827520"/>
          </a:xfrm>
          <a:prstGeom prst="rect">
            <a:avLst/>
          </a:prstGeom>
        </p:spPr>
      </p:pic>
      <p:sp>
        <p:nvSpPr>
          <p:cNvPr id="5" name="Rectangle 4"/>
          <p:cNvSpPr/>
          <p:nvPr/>
        </p:nvSpPr>
        <p:spPr>
          <a:xfrm>
            <a:off x="0" y="1507610"/>
            <a:ext cx="2950215" cy="1384995"/>
          </a:xfrm>
          <a:prstGeom prst="rect">
            <a:avLst/>
          </a:prstGeom>
        </p:spPr>
        <p:txBody>
          <a:bodyPr wrap="square">
            <a:spAutoFit/>
          </a:bodyPr>
          <a:lstStyle/>
          <a:p>
            <a:r>
              <a:rPr lang="nn-NO" sz="2800" dirty="0"/>
              <a:t>Ryōgoku Kokugikan sumo wrestling arena</a:t>
            </a:r>
            <a:endParaRPr lang="en-US" sz="2800" dirty="0"/>
          </a:p>
        </p:txBody>
      </p:sp>
    </p:spTree>
    <p:extLst>
      <p:ext uri="{BB962C8B-B14F-4D97-AF65-F5344CB8AC3E}">
        <p14:creationId xmlns:p14="http://schemas.microsoft.com/office/powerpoint/2010/main" val="1135545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8200" y="0"/>
            <a:ext cx="7543800" cy="6858000"/>
          </a:xfrm>
          <a:prstGeom prst="rect">
            <a:avLst/>
          </a:prstGeom>
        </p:spPr>
      </p:pic>
      <p:sp>
        <p:nvSpPr>
          <p:cNvPr id="3" name="Rectangle 2"/>
          <p:cNvSpPr/>
          <p:nvPr/>
        </p:nvSpPr>
        <p:spPr>
          <a:xfrm>
            <a:off x="152400" y="1371600"/>
            <a:ext cx="4191000" cy="2246769"/>
          </a:xfrm>
          <a:prstGeom prst="rect">
            <a:avLst/>
          </a:prstGeom>
        </p:spPr>
        <p:txBody>
          <a:bodyPr wrap="square">
            <a:spAutoFit/>
          </a:bodyPr>
          <a:lstStyle/>
          <a:p>
            <a:r>
              <a:rPr lang="en-US" sz="2800" dirty="0"/>
              <a:t>A map of cities in western part of Tokyo. They border on the three westernmost special wards in the </a:t>
            </a:r>
            <a:r>
              <a:rPr lang="en-US" sz="2800" dirty="0" smtClean="0"/>
              <a:t>previous map.</a:t>
            </a:r>
            <a:endParaRPr lang="en-US" sz="2800" dirty="0"/>
          </a:p>
        </p:txBody>
      </p:sp>
    </p:spTree>
    <p:extLst>
      <p:ext uri="{BB962C8B-B14F-4D97-AF65-F5344CB8AC3E}">
        <p14:creationId xmlns:p14="http://schemas.microsoft.com/office/powerpoint/2010/main" val="180647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5143500" cy="6858000"/>
          </a:xfrm>
          <a:prstGeom prst="rect">
            <a:avLst/>
          </a:prstGeom>
        </p:spPr>
      </p:pic>
      <p:sp>
        <p:nvSpPr>
          <p:cNvPr id="3" name="Rectangle 2"/>
          <p:cNvSpPr/>
          <p:nvPr/>
        </p:nvSpPr>
        <p:spPr>
          <a:xfrm>
            <a:off x="7810500" y="1600200"/>
            <a:ext cx="4000500" cy="1077218"/>
          </a:xfrm>
          <a:prstGeom prst="rect">
            <a:avLst/>
          </a:prstGeom>
        </p:spPr>
        <p:txBody>
          <a:bodyPr wrap="square">
            <a:spAutoFit/>
          </a:bodyPr>
          <a:lstStyle/>
          <a:p>
            <a:r>
              <a:rPr lang="en-US" sz="3200" dirty="0"/>
              <a:t>Map of the </a:t>
            </a:r>
            <a:r>
              <a:rPr lang="en-US" sz="3200" dirty="0" err="1"/>
              <a:t>Izu</a:t>
            </a:r>
            <a:r>
              <a:rPr lang="en-US" sz="3200" dirty="0"/>
              <a:t> Islands in black labels</a:t>
            </a:r>
          </a:p>
        </p:txBody>
      </p:sp>
    </p:spTree>
    <p:extLst>
      <p:ext uri="{BB962C8B-B14F-4D97-AF65-F5344CB8AC3E}">
        <p14:creationId xmlns:p14="http://schemas.microsoft.com/office/powerpoint/2010/main" val="2391732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64867" y="-30480"/>
            <a:ext cx="8727133" cy="6888480"/>
          </a:xfrm>
          <a:prstGeom prst="rect">
            <a:avLst/>
          </a:prstGeom>
        </p:spPr>
      </p:pic>
      <p:sp>
        <p:nvSpPr>
          <p:cNvPr id="5" name="Rectangle 4"/>
          <p:cNvSpPr/>
          <p:nvPr/>
        </p:nvSpPr>
        <p:spPr>
          <a:xfrm>
            <a:off x="0" y="1722756"/>
            <a:ext cx="3464867" cy="954107"/>
          </a:xfrm>
          <a:prstGeom prst="rect">
            <a:avLst/>
          </a:prstGeom>
        </p:spPr>
        <p:txBody>
          <a:bodyPr wrap="square">
            <a:spAutoFit/>
          </a:bodyPr>
          <a:lstStyle/>
          <a:p>
            <a:r>
              <a:rPr lang="en-US" sz="2800" dirty="0"/>
              <a:t>Map of the Ogasawara Islands in black labels</a:t>
            </a:r>
          </a:p>
        </p:txBody>
      </p:sp>
    </p:spTree>
    <p:extLst>
      <p:ext uri="{BB962C8B-B14F-4D97-AF65-F5344CB8AC3E}">
        <p14:creationId xmlns:p14="http://schemas.microsoft.com/office/powerpoint/2010/main" val="209137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 y="0"/>
            <a:ext cx="9144000" cy="6858000"/>
          </a:xfrm>
          <a:prstGeom prst="rect">
            <a:avLst/>
          </a:prstGeom>
        </p:spPr>
      </p:pic>
      <p:sp>
        <p:nvSpPr>
          <p:cNvPr id="3" name="Rectangle 2"/>
          <p:cNvSpPr/>
          <p:nvPr/>
        </p:nvSpPr>
        <p:spPr>
          <a:xfrm>
            <a:off x="9296400" y="2057400"/>
            <a:ext cx="1531188" cy="584775"/>
          </a:xfrm>
          <a:prstGeom prst="rect">
            <a:avLst/>
          </a:prstGeom>
        </p:spPr>
        <p:txBody>
          <a:bodyPr wrap="none">
            <a:spAutoFit/>
          </a:bodyPr>
          <a:lstStyle/>
          <a:p>
            <a:r>
              <a:rPr lang="en-US" sz="3200" dirty="0"/>
              <a:t>Hachioji</a:t>
            </a:r>
          </a:p>
        </p:txBody>
      </p:sp>
    </p:spTree>
    <p:extLst>
      <p:ext uri="{BB962C8B-B14F-4D97-AF65-F5344CB8AC3E}">
        <p14:creationId xmlns:p14="http://schemas.microsoft.com/office/powerpoint/2010/main" val="137274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7360" y="-30480"/>
            <a:ext cx="9184640" cy="6888480"/>
          </a:xfrm>
          <a:prstGeom prst="rect">
            <a:avLst/>
          </a:prstGeom>
        </p:spPr>
      </p:pic>
      <p:sp>
        <p:nvSpPr>
          <p:cNvPr id="3" name="Rectangle 2"/>
          <p:cNvSpPr/>
          <p:nvPr/>
        </p:nvSpPr>
        <p:spPr>
          <a:xfrm>
            <a:off x="30480" y="3044428"/>
            <a:ext cx="2013693" cy="584775"/>
          </a:xfrm>
          <a:prstGeom prst="rect">
            <a:avLst/>
          </a:prstGeom>
        </p:spPr>
        <p:txBody>
          <a:bodyPr wrap="none">
            <a:spAutoFit/>
          </a:bodyPr>
          <a:lstStyle/>
          <a:p>
            <a:r>
              <a:rPr lang="en-US" sz="3200" dirty="0" err="1"/>
              <a:t>Musashino</a:t>
            </a:r>
            <a:endParaRPr lang="en-US" sz="3200" dirty="0"/>
          </a:p>
        </p:txBody>
      </p:sp>
    </p:spTree>
    <p:extLst>
      <p:ext uri="{BB962C8B-B14F-4D97-AF65-F5344CB8AC3E}">
        <p14:creationId xmlns:p14="http://schemas.microsoft.com/office/powerpoint/2010/main" val="355592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IZELISTINDEX" val="14"/>
  <p:tag name="SAFEMARGIN" val="0"/>
  <p:tag name="VERTICALOFFSET" val="0"/>
  <p:tag name="HORIZONTALOFFSET" val="0"/>
  <p:tag name="CUSTOMNAME" val="%f_Resized"/>
  <p:tag name="NAMEOPTION" val="RESIZED_LAS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dezine.com Origami 04 Wide">
  <a:themeElements>
    <a:clrScheme name="Indezine.com Origami 04">
      <a:dk1>
        <a:sysClr val="windowText" lastClr="000000"/>
      </a:dk1>
      <a:lt1>
        <a:sysClr val="window" lastClr="FFFFFF"/>
      </a:lt1>
      <a:dk2>
        <a:srgbClr val="004000"/>
      </a:dk2>
      <a:lt2>
        <a:srgbClr val="CCFFCC"/>
      </a:lt2>
      <a:accent1>
        <a:srgbClr val="585900"/>
      </a:accent1>
      <a:accent2>
        <a:srgbClr val="005C9A"/>
      </a:accent2>
      <a:accent3>
        <a:srgbClr val="006600"/>
      </a:accent3>
      <a:accent4>
        <a:srgbClr val="AD3E7F"/>
      </a:accent4>
      <a:accent5>
        <a:srgbClr val="006661"/>
      </a:accent5>
      <a:accent6>
        <a:srgbClr val="7A4900"/>
      </a:accent6>
      <a:hlink>
        <a:srgbClr val="7D00BC"/>
      </a:hlink>
      <a:folHlink>
        <a:srgbClr val="B40000"/>
      </a:folHlink>
    </a:clrScheme>
    <a:fontScheme name="Indezine.com Origami 0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dezine.com Origami 0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30000"/>
                <a:satMod val="200000"/>
              </a:schemeClr>
            </a:gs>
            <a:gs pos="100000">
              <a:schemeClr val="phClr">
                <a:shade val="80000"/>
                <a:satMod val="3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extraClrSchemeLst>
    <a:extraClrScheme>
      <a:clrScheme name="Indezine.com Origami 04">
        <a:dk1>
          <a:sysClr val="windowText" lastClr="000000"/>
        </a:dk1>
        <a:lt1>
          <a:sysClr val="window" lastClr="FFFFFF"/>
        </a:lt1>
        <a:dk2>
          <a:srgbClr val="004000"/>
        </a:dk2>
        <a:lt2>
          <a:srgbClr val="CCFFCC"/>
        </a:lt2>
        <a:accent1>
          <a:srgbClr val="585900"/>
        </a:accent1>
        <a:accent2>
          <a:srgbClr val="005C9A"/>
        </a:accent2>
        <a:accent3>
          <a:srgbClr val="006600"/>
        </a:accent3>
        <a:accent4>
          <a:srgbClr val="AD3E7F"/>
        </a:accent4>
        <a:accent5>
          <a:srgbClr val="006661"/>
        </a:accent5>
        <a:accent6>
          <a:srgbClr val="7A4900"/>
        </a:accent6>
        <a:hlink>
          <a:srgbClr val="7D00BC"/>
        </a:hlink>
        <a:folHlink>
          <a:srgbClr val="B40000"/>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Indezine-0040-Origami-04-Wide</Template>
  <TotalTime>42</TotalTime>
  <Words>275</Words>
  <Application>Microsoft Office PowerPoint</Application>
  <PresentationFormat>Widescreen</PresentationFormat>
  <Paragraphs>17</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Calligraph421 BT</vt:lpstr>
      <vt:lpstr>Indezine.com Origami 04 Wide</vt:lpstr>
      <vt:lpstr>Tokyo, Japan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Ogasawara National Park, a UNESCO World Natural Heritage site</vt:lpstr>
      <vt:lpstr>PowerPoint Presentation</vt:lpstr>
      <vt:lpstr>The Sanja Festival in Asakusa</vt:lpstr>
      <vt:lpstr>Tokyo Dome, the home stadium for the Yomiuri Giants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Tokyo, Japan</dc:title>
  <dc:creator>Joseph Naumann</dc:creator>
  <cp:lastModifiedBy>Joseph Naumann</cp:lastModifiedBy>
  <cp:revision>5</cp:revision>
  <dcterms:created xsi:type="dcterms:W3CDTF">2017-02-09T23:55:52Z</dcterms:created>
  <dcterms:modified xsi:type="dcterms:W3CDTF">2017-02-10T00:38:15Z</dcterms:modified>
</cp:coreProperties>
</file>