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1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2" autoAdjust="0"/>
    <p:restoredTop sz="94600"/>
  </p:normalViewPr>
  <p:slideViewPr>
    <p:cSldViewPr snapToGrid="0">
      <p:cViewPr varScale="1">
        <p:scale>
          <a:sx n="91" d="100"/>
          <a:sy n="91" d="100"/>
        </p:scale>
        <p:origin x="528"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686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68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686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7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687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A3067231-47E4-4B23-904B-E79CC9023F1A}" type="slidenum">
              <a:rPr lang="en-US"/>
              <a:pPr/>
              <a:t>‹#›</a:t>
            </a:fld>
            <a:endParaRPr lang="en-US"/>
          </a:p>
        </p:txBody>
      </p:sp>
    </p:spTree>
    <p:extLst>
      <p:ext uri="{BB962C8B-B14F-4D97-AF65-F5344CB8AC3E}">
        <p14:creationId xmlns:p14="http://schemas.microsoft.com/office/powerpoint/2010/main" val="378435166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Arial" pitchFamily="34" charset="0"/>
      </a:defRPr>
    </a:lvl1pPr>
    <a:lvl2pPr marL="457200" algn="l" rtl="0" fontAlgn="base">
      <a:spcBef>
        <a:spcPct val="30000"/>
      </a:spcBef>
      <a:spcAft>
        <a:spcPct val="0"/>
      </a:spcAft>
      <a:defRPr sz="1200" kern="1200">
        <a:solidFill>
          <a:schemeClr val="tx1"/>
        </a:solidFill>
        <a:latin typeface="Arial" pitchFamily="34" charset="0"/>
        <a:ea typeface="+mn-ea"/>
        <a:cs typeface="Arial" pitchFamily="34" charset="0"/>
      </a:defRPr>
    </a:lvl2pPr>
    <a:lvl3pPr marL="914400" algn="l" rtl="0" fontAlgn="base">
      <a:spcBef>
        <a:spcPct val="30000"/>
      </a:spcBef>
      <a:spcAft>
        <a:spcPct val="0"/>
      </a:spcAft>
      <a:defRPr sz="1200" kern="1200">
        <a:solidFill>
          <a:schemeClr val="tx1"/>
        </a:solidFill>
        <a:latin typeface="Arial" pitchFamily="34" charset="0"/>
        <a:ea typeface="+mn-ea"/>
        <a:cs typeface="Arial" pitchFamily="34" charset="0"/>
      </a:defRPr>
    </a:lvl3pPr>
    <a:lvl4pPr marL="1371600" algn="l" rtl="0" fontAlgn="base">
      <a:spcBef>
        <a:spcPct val="30000"/>
      </a:spcBef>
      <a:spcAft>
        <a:spcPct val="0"/>
      </a:spcAft>
      <a:defRPr sz="1200" kern="1200">
        <a:solidFill>
          <a:schemeClr val="tx1"/>
        </a:solidFill>
        <a:latin typeface="Arial" pitchFamily="34" charset="0"/>
        <a:ea typeface="+mn-ea"/>
        <a:cs typeface="Arial" pitchFamily="34" charset="0"/>
      </a:defRPr>
    </a:lvl4pPr>
    <a:lvl5pPr marL="1828800" algn="l" rtl="0" fontAlgn="base">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noProof="0" smtClean="0"/>
              <a:t>Click to edit Master title style</a:t>
            </a:r>
            <a:endParaRPr lang="en-US" noProof="0" smtClean="0"/>
          </a:p>
        </p:txBody>
      </p:sp>
      <p:sp>
        <p:nvSpPr>
          <p:cNvPr id="20483"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noProof="0" smtClean="0"/>
              <a:t>Click to edit Master subtitle style</a:t>
            </a:r>
            <a:endParaRPr lang="en-US" noProof="0" smtClean="0"/>
          </a:p>
        </p:txBody>
      </p:sp>
      <p:sp>
        <p:nvSpPr>
          <p:cNvPr id="20484" name="Rectangle 4"/>
          <p:cNvSpPr>
            <a:spLocks noGrp="1" noChangeArrowheads="1"/>
          </p:cNvSpPr>
          <p:nvPr>
            <p:ph type="dt" sz="half" idx="2"/>
          </p:nvPr>
        </p:nvSpPr>
        <p:spPr/>
        <p:txBody>
          <a:bodyPr/>
          <a:lstStyle>
            <a:lvl1pPr>
              <a:defRPr/>
            </a:lvl1pPr>
          </a:lstStyle>
          <a:p>
            <a:endParaRPr lang="en-US"/>
          </a:p>
        </p:txBody>
      </p:sp>
      <p:sp>
        <p:nvSpPr>
          <p:cNvPr id="20485" name="Rectangle 5"/>
          <p:cNvSpPr>
            <a:spLocks noGrp="1" noChangeArrowheads="1"/>
          </p:cNvSpPr>
          <p:nvPr>
            <p:ph type="ftr" sz="quarter" idx="3"/>
          </p:nvPr>
        </p:nvSpPr>
        <p:spPr/>
        <p:txBody>
          <a:bodyPr/>
          <a:lstStyle>
            <a:lvl1pPr>
              <a:defRPr/>
            </a:lvl1pPr>
          </a:lstStyle>
          <a:p>
            <a:endParaRPr lang="en-US"/>
          </a:p>
        </p:txBody>
      </p:sp>
      <p:sp>
        <p:nvSpPr>
          <p:cNvPr id="20486" name="Rectangle 6"/>
          <p:cNvSpPr>
            <a:spLocks noGrp="1" noChangeArrowheads="1"/>
          </p:cNvSpPr>
          <p:nvPr>
            <p:ph type="sldNum" sz="quarter" idx="4"/>
          </p:nvPr>
        </p:nvSpPr>
        <p:spPr/>
        <p:txBody>
          <a:bodyPr/>
          <a:lstStyle>
            <a:lvl1pPr>
              <a:defRPr/>
            </a:lvl1pPr>
          </a:lstStyle>
          <a:p>
            <a:fld id="{A2350BA4-66D1-47A3-AA9A-983323C6DFC4}"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E318CFB-4B97-4951-A22B-E14A4DDC1E5F}" type="slidenum">
              <a:rPr lang="en-US"/>
              <a:pPr/>
              <a:t>‹#›</a:t>
            </a:fld>
            <a:endParaRPr lang="en-US"/>
          </a:p>
        </p:txBody>
      </p:sp>
    </p:spTree>
    <p:extLst>
      <p:ext uri="{BB962C8B-B14F-4D97-AF65-F5344CB8AC3E}">
        <p14:creationId xmlns:p14="http://schemas.microsoft.com/office/powerpoint/2010/main" val="1906292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C1D3F8A-178A-4784-ACED-6042F7AF0D32}" type="slidenum">
              <a:rPr lang="en-US"/>
              <a:pPr/>
              <a:t>‹#›</a:t>
            </a:fld>
            <a:endParaRPr lang="en-US"/>
          </a:p>
        </p:txBody>
      </p:sp>
    </p:spTree>
    <p:extLst>
      <p:ext uri="{BB962C8B-B14F-4D97-AF65-F5344CB8AC3E}">
        <p14:creationId xmlns:p14="http://schemas.microsoft.com/office/powerpoint/2010/main" val="6516160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1"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27652"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27653" name="Rectangle 5"/>
          <p:cNvSpPr>
            <a:spLocks noGrp="1" noChangeArrowheads="1"/>
          </p:cNvSpPr>
          <p:nvPr>
            <p:ph type="dt" sz="half" idx="2"/>
          </p:nvPr>
        </p:nvSpPr>
        <p:spPr/>
        <p:txBody>
          <a:bodyPr/>
          <a:lstStyle>
            <a:lvl1pPr>
              <a:defRPr/>
            </a:lvl1pPr>
          </a:lstStyle>
          <a:p>
            <a:endParaRPr lang="en-US"/>
          </a:p>
        </p:txBody>
      </p:sp>
      <p:sp>
        <p:nvSpPr>
          <p:cNvPr id="27654" name="Rectangle 6"/>
          <p:cNvSpPr>
            <a:spLocks noGrp="1" noChangeArrowheads="1"/>
          </p:cNvSpPr>
          <p:nvPr>
            <p:ph type="ftr" sz="quarter" idx="3"/>
          </p:nvPr>
        </p:nvSpPr>
        <p:spPr/>
        <p:txBody>
          <a:bodyPr/>
          <a:lstStyle>
            <a:lvl1pPr>
              <a:defRPr/>
            </a:lvl1pPr>
          </a:lstStyle>
          <a:p>
            <a:endParaRPr lang="en-US"/>
          </a:p>
        </p:txBody>
      </p:sp>
      <p:sp>
        <p:nvSpPr>
          <p:cNvPr id="27655" name="Rectangle 7"/>
          <p:cNvSpPr>
            <a:spLocks noGrp="1" noChangeArrowheads="1"/>
          </p:cNvSpPr>
          <p:nvPr>
            <p:ph type="sldNum" sz="quarter" idx="4"/>
          </p:nvPr>
        </p:nvSpPr>
        <p:spPr/>
        <p:txBody>
          <a:bodyPr/>
          <a:lstStyle>
            <a:lvl1pPr>
              <a:defRPr/>
            </a:lvl1pPr>
          </a:lstStyle>
          <a:p>
            <a:fld id="{B0C97D88-B0CF-4865-BF1B-2CD50D136D1D}"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170D430-5E86-490F-AF89-814A164C6F48}" type="slidenum">
              <a:rPr lang="en-US"/>
              <a:pPr/>
              <a:t>‹#›</a:t>
            </a:fld>
            <a:endParaRPr lang="en-US"/>
          </a:p>
        </p:txBody>
      </p:sp>
    </p:spTree>
    <p:extLst>
      <p:ext uri="{BB962C8B-B14F-4D97-AF65-F5344CB8AC3E}">
        <p14:creationId xmlns:p14="http://schemas.microsoft.com/office/powerpoint/2010/main" val="1878273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B9A7DD7-22BE-44E4-8B52-ACF0880E3AFE}" type="slidenum">
              <a:rPr lang="en-US"/>
              <a:pPr/>
              <a:t>‹#›</a:t>
            </a:fld>
            <a:endParaRPr lang="en-US"/>
          </a:p>
        </p:txBody>
      </p:sp>
    </p:spTree>
    <p:extLst>
      <p:ext uri="{BB962C8B-B14F-4D97-AF65-F5344CB8AC3E}">
        <p14:creationId xmlns:p14="http://schemas.microsoft.com/office/powerpoint/2010/main" val="130910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4070591-7B2D-458F-A8BA-FDF5268F29AC}" type="slidenum">
              <a:rPr lang="en-US"/>
              <a:pPr/>
              <a:t>‹#›</a:t>
            </a:fld>
            <a:endParaRPr lang="en-US"/>
          </a:p>
        </p:txBody>
      </p:sp>
    </p:spTree>
    <p:extLst>
      <p:ext uri="{BB962C8B-B14F-4D97-AF65-F5344CB8AC3E}">
        <p14:creationId xmlns:p14="http://schemas.microsoft.com/office/powerpoint/2010/main" val="22723108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5ED294EE-1C2C-483C-93F3-A658DBD2E1CE}" type="slidenum">
              <a:rPr lang="en-US"/>
              <a:pPr/>
              <a:t>‹#›</a:t>
            </a:fld>
            <a:endParaRPr lang="en-US"/>
          </a:p>
        </p:txBody>
      </p:sp>
    </p:spTree>
    <p:extLst>
      <p:ext uri="{BB962C8B-B14F-4D97-AF65-F5344CB8AC3E}">
        <p14:creationId xmlns:p14="http://schemas.microsoft.com/office/powerpoint/2010/main" val="9134142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DA0244DE-BD39-4803-8110-97E7E391CDB4}" type="slidenum">
              <a:rPr lang="en-US"/>
              <a:pPr/>
              <a:t>‹#›</a:t>
            </a:fld>
            <a:endParaRPr lang="en-US"/>
          </a:p>
        </p:txBody>
      </p:sp>
    </p:spTree>
    <p:extLst>
      <p:ext uri="{BB962C8B-B14F-4D97-AF65-F5344CB8AC3E}">
        <p14:creationId xmlns:p14="http://schemas.microsoft.com/office/powerpoint/2010/main" val="70039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3BD67161-D4CA-4144-AB41-9BFC49EB0D48}" type="slidenum">
              <a:rPr lang="en-US"/>
              <a:pPr/>
              <a:t>‹#›</a:t>
            </a:fld>
            <a:endParaRPr lang="en-US"/>
          </a:p>
        </p:txBody>
      </p:sp>
    </p:spTree>
    <p:extLst>
      <p:ext uri="{BB962C8B-B14F-4D97-AF65-F5344CB8AC3E}">
        <p14:creationId xmlns:p14="http://schemas.microsoft.com/office/powerpoint/2010/main" val="16007395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6DA7985-CF21-4E12-BA90-00835B739451}" type="slidenum">
              <a:rPr lang="en-US"/>
              <a:pPr/>
              <a:t>‹#›</a:t>
            </a:fld>
            <a:endParaRPr lang="en-US"/>
          </a:p>
        </p:txBody>
      </p:sp>
    </p:spTree>
    <p:extLst>
      <p:ext uri="{BB962C8B-B14F-4D97-AF65-F5344CB8AC3E}">
        <p14:creationId xmlns:p14="http://schemas.microsoft.com/office/powerpoint/2010/main" val="1016082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5194EE3-A785-46BE-9202-6137E897579B}" type="slidenum">
              <a:rPr lang="en-US"/>
              <a:pPr/>
              <a:t>‹#›</a:t>
            </a:fld>
            <a:endParaRPr lang="en-US"/>
          </a:p>
        </p:txBody>
      </p:sp>
    </p:spTree>
    <p:extLst>
      <p:ext uri="{BB962C8B-B14F-4D97-AF65-F5344CB8AC3E}">
        <p14:creationId xmlns:p14="http://schemas.microsoft.com/office/powerpoint/2010/main" val="11537162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F2C5DCD-E98C-48D6-834E-9054058A6D4C}" type="slidenum">
              <a:rPr lang="en-US"/>
              <a:pPr/>
              <a:t>‹#›</a:t>
            </a:fld>
            <a:endParaRPr lang="en-US"/>
          </a:p>
        </p:txBody>
      </p:sp>
    </p:spTree>
    <p:extLst>
      <p:ext uri="{BB962C8B-B14F-4D97-AF65-F5344CB8AC3E}">
        <p14:creationId xmlns:p14="http://schemas.microsoft.com/office/powerpoint/2010/main" val="2823386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CBFE8D0-8830-4E29-B230-830423A3BD91}" type="slidenum">
              <a:rPr lang="en-US"/>
              <a:pPr/>
              <a:t>‹#›</a:t>
            </a:fld>
            <a:endParaRPr lang="en-US"/>
          </a:p>
        </p:txBody>
      </p:sp>
    </p:spTree>
    <p:extLst>
      <p:ext uri="{BB962C8B-B14F-4D97-AF65-F5344CB8AC3E}">
        <p14:creationId xmlns:p14="http://schemas.microsoft.com/office/powerpoint/2010/main" val="1918817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BCE979-B190-4418-A1EA-5E61301EAC38}" type="slidenum">
              <a:rPr lang="en-US"/>
              <a:pPr/>
              <a:t>‹#›</a:t>
            </a:fld>
            <a:endParaRPr lang="en-US"/>
          </a:p>
        </p:txBody>
      </p:sp>
    </p:spTree>
    <p:extLst>
      <p:ext uri="{BB962C8B-B14F-4D97-AF65-F5344CB8AC3E}">
        <p14:creationId xmlns:p14="http://schemas.microsoft.com/office/powerpoint/2010/main" val="2027631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2A1998E-6D0C-4004-8BF7-0DA70D7E0975}" type="slidenum">
              <a:rPr lang="en-US"/>
              <a:pPr/>
              <a:t>‹#›</a:t>
            </a:fld>
            <a:endParaRPr lang="en-US"/>
          </a:p>
        </p:txBody>
      </p:sp>
    </p:spTree>
    <p:extLst>
      <p:ext uri="{BB962C8B-B14F-4D97-AF65-F5344CB8AC3E}">
        <p14:creationId xmlns:p14="http://schemas.microsoft.com/office/powerpoint/2010/main" val="1978915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5B8595F-CC8C-466E-B13E-FBACF4838FF0}" type="slidenum">
              <a:rPr lang="en-US"/>
              <a:pPr/>
              <a:t>‹#›</a:t>
            </a:fld>
            <a:endParaRPr lang="en-US"/>
          </a:p>
        </p:txBody>
      </p:sp>
    </p:spTree>
    <p:extLst>
      <p:ext uri="{BB962C8B-B14F-4D97-AF65-F5344CB8AC3E}">
        <p14:creationId xmlns:p14="http://schemas.microsoft.com/office/powerpoint/2010/main" val="2567801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A7BCDCEF-81D5-426D-BA0F-39283B405041}" type="slidenum">
              <a:rPr lang="en-US"/>
              <a:pPr/>
              <a:t>‹#›</a:t>
            </a:fld>
            <a:endParaRPr lang="en-US"/>
          </a:p>
        </p:txBody>
      </p:sp>
    </p:spTree>
    <p:extLst>
      <p:ext uri="{BB962C8B-B14F-4D97-AF65-F5344CB8AC3E}">
        <p14:creationId xmlns:p14="http://schemas.microsoft.com/office/powerpoint/2010/main" val="1524051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B5AE50A-C442-45C3-9E4A-FB42C2EEC693}" type="slidenum">
              <a:rPr lang="en-US"/>
              <a:pPr/>
              <a:t>‹#›</a:t>
            </a:fld>
            <a:endParaRPr lang="en-US"/>
          </a:p>
        </p:txBody>
      </p:sp>
    </p:spTree>
    <p:extLst>
      <p:ext uri="{BB962C8B-B14F-4D97-AF65-F5344CB8AC3E}">
        <p14:creationId xmlns:p14="http://schemas.microsoft.com/office/powerpoint/2010/main" val="2983971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3EDD3E1-D15F-4A70-BA06-57A7537A8357}" type="slidenum">
              <a:rPr lang="en-US"/>
              <a:pPr/>
              <a:t>‹#›</a:t>
            </a:fld>
            <a:endParaRPr lang="en-US"/>
          </a:p>
        </p:txBody>
      </p:sp>
    </p:spTree>
    <p:extLst>
      <p:ext uri="{BB962C8B-B14F-4D97-AF65-F5344CB8AC3E}">
        <p14:creationId xmlns:p14="http://schemas.microsoft.com/office/powerpoint/2010/main" val="1013683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D0ECEEC-49BA-4F42-A53B-5BA8EACA9AFF}" type="slidenum">
              <a:rPr lang="en-US"/>
              <a:pPr/>
              <a:t>‹#›</a:t>
            </a:fld>
            <a:endParaRPr lang="en-US"/>
          </a:p>
        </p:txBody>
      </p:sp>
    </p:spTree>
    <p:extLst>
      <p:ext uri="{BB962C8B-B14F-4D97-AF65-F5344CB8AC3E}">
        <p14:creationId xmlns:p14="http://schemas.microsoft.com/office/powerpoint/2010/main" val="1528307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70A2CA2-6C94-4825-9E8C-71DA11E9B3A0}" type="slidenum">
              <a:rPr lang="en-US"/>
              <a:pPr/>
              <a:t>‹#›</a:t>
            </a:fld>
            <a:endParaRPr lang="en-US"/>
          </a:p>
        </p:txBody>
      </p:sp>
    </p:spTree>
    <p:extLst>
      <p:ext uri="{BB962C8B-B14F-4D97-AF65-F5344CB8AC3E}">
        <p14:creationId xmlns:p14="http://schemas.microsoft.com/office/powerpoint/2010/main" val="2681883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US" smtClean="0"/>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53B5F3E-5EEA-4AB2-ABFB-0A0586008B33}"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2pPr>
      <a:lvl3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3pPr>
      <a:lvl4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4pPr>
      <a:lvl5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5pPr>
      <a:lvl6pPr marL="4572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6pPr>
      <a:lvl7pPr marL="9144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7pPr>
      <a:lvl8pPr marL="13716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8pPr>
      <a:lvl9pPr marL="18288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27"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6628"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629"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6630"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6631"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9976F4D-7882-4514-9126-1891D7D3E86A}"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pitchFamily="34" charset="0"/>
        </a:defRPr>
      </a:lvl2pPr>
      <a:lvl3pPr algn="l" rtl="0" fontAlgn="base">
        <a:spcBef>
          <a:spcPct val="0"/>
        </a:spcBef>
        <a:spcAft>
          <a:spcPct val="0"/>
        </a:spcAft>
        <a:buClr>
          <a:schemeClr val="tx1"/>
        </a:buClr>
        <a:defRPr sz="3200">
          <a:solidFill>
            <a:schemeClr val="tx1"/>
          </a:solidFill>
          <a:latin typeface="Arial" pitchFamily="34" charset="0"/>
        </a:defRPr>
      </a:lvl3pPr>
      <a:lvl4pPr algn="l" rtl="0" fontAlgn="base">
        <a:spcBef>
          <a:spcPct val="0"/>
        </a:spcBef>
        <a:spcAft>
          <a:spcPct val="0"/>
        </a:spcAft>
        <a:buClr>
          <a:schemeClr val="tx1"/>
        </a:buClr>
        <a:defRPr sz="3200">
          <a:solidFill>
            <a:schemeClr val="tx1"/>
          </a:solidFill>
          <a:latin typeface="Arial" pitchFamily="34" charset="0"/>
        </a:defRPr>
      </a:lvl4pPr>
      <a:lvl5pPr algn="l" rtl="0" fontAlgn="base">
        <a:spcBef>
          <a:spcPct val="0"/>
        </a:spcBef>
        <a:spcAft>
          <a:spcPct val="0"/>
        </a:spcAft>
        <a:buClr>
          <a:schemeClr val="tx1"/>
        </a:buClr>
        <a:defRPr sz="3200">
          <a:solidFill>
            <a:schemeClr val="tx1"/>
          </a:solidFill>
          <a:latin typeface="Arial" pitchFamily="34" charset="0"/>
        </a:defRPr>
      </a:lvl5pPr>
      <a:lvl6pPr marL="457200" algn="l" rtl="0" fontAlgn="base">
        <a:spcBef>
          <a:spcPct val="0"/>
        </a:spcBef>
        <a:spcAft>
          <a:spcPct val="0"/>
        </a:spcAft>
        <a:buClr>
          <a:schemeClr val="tx1"/>
        </a:buClr>
        <a:defRPr sz="3200">
          <a:solidFill>
            <a:schemeClr val="tx1"/>
          </a:solidFill>
          <a:latin typeface="Arial" pitchFamily="34" charset="0"/>
        </a:defRPr>
      </a:lvl6pPr>
      <a:lvl7pPr marL="914400" algn="l" rtl="0" fontAlgn="base">
        <a:spcBef>
          <a:spcPct val="0"/>
        </a:spcBef>
        <a:spcAft>
          <a:spcPct val="0"/>
        </a:spcAft>
        <a:buClr>
          <a:schemeClr val="tx1"/>
        </a:buClr>
        <a:defRPr sz="3200">
          <a:solidFill>
            <a:schemeClr val="tx1"/>
          </a:solidFill>
          <a:latin typeface="Arial" pitchFamily="34" charset="0"/>
        </a:defRPr>
      </a:lvl7pPr>
      <a:lvl8pPr marL="1371600" algn="l" rtl="0" fontAlgn="base">
        <a:spcBef>
          <a:spcPct val="0"/>
        </a:spcBef>
        <a:spcAft>
          <a:spcPct val="0"/>
        </a:spcAft>
        <a:buClr>
          <a:schemeClr val="tx1"/>
        </a:buClr>
        <a:defRPr sz="3200">
          <a:solidFill>
            <a:schemeClr val="tx1"/>
          </a:solidFill>
          <a:latin typeface="Arial" pitchFamily="34" charset="0"/>
        </a:defRPr>
      </a:lvl8pPr>
      <a:lvl9pPr marL="1828800" algn="l" rtl="0" fontAlgn="base">
        <a:spcBef>
          <a:spcPct val="0"/>
        </a:spcBef>
        <a:spcAft>
          <a:spcPct val="0"/>
        </a:spcAft>
        <a:buClr>
          <a:schemeClr val="tx1"/>
        </a:buClr>
        <a:defRPr sz="3200">
          <a:solidFill>
            <a:schemeClr val="tx1"/>
          </a:solidFill>
          <a:latin typeface="Arial" pitchFamily="34"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p:txBody>
          <a:bodyPr/>
          <a:lstStyle/>
          <a:p>
            <a:r>
              <a:rPr lang="en-US" dirty="0"/>
              <a:t>PARADE OF BOATS IN AMSTERDAM</a:t>
            </a:r>
            <a:endParaRPr lang="en-US" dirty="0"/>
          </a:p>
        </p:txBody>
      </p:sp>
      <p:sp>
        <p:nvSpPr>
          <p:cNvPr id="51203" name="Rectangle 3"/>
          <p:cNvSpPr>
            <a:spLocks noGrp="1" noChangeArrowheads="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175" y="376690"/>
            <a:ext cx="9144000" cy="6117336"/>
          </a:xfrm>
          <a:prstGeom prst="rect">
            <a:avLst/>
          </a:prstGeom>
        </p:spPr>
      </p:pic>
    </p:spTree>
    <p:extLst>
      <p:ext uri="{BB962C8B-B14F-4D97-AF65-F5344CB8AC3E}">
        <p14:creationId xmlns:p14="http://schemas.microsoft.com/office/powerpoint/2010/main" val="2196679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175" y="934681"/>
            <a:ext cx="9144000" cy="5138929"/>
          </a:xfrm>
          <a:prstGeom prst="rect">
            <a:avLst/>
          </a:prstGeom>
        </p:spPr>
      </p:pic>
    </p:spTree>
    <p:extLst>
      <p:ext uri="{BB962C8B-B14F-4D97-AF65-F5344CB8AC3E}">
        <p14:creationId xmlns:p14="http://schemas.microsoft.com/office/powerpoint/2010/main" val="3434449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514594"/>
            <a:ext cx="9144000" cy="5879593"/>
          </a:xfrm>
          <a:prstGeom prst="rect">
            <a:avLst/>
          </a:prstGeom>
        </p:spPr>
      </p:pic>
    </p:spTree>
    <p:extLst>
      <p:ext uri="{BB962C8B-B14F-4D97-AF65-F5344CB8AC3E}">
        <p14:creationId xmlns:p14="http://schemas.microsoft.com/office/powerpoint/2010/main" val="2368893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697" y="169534"/>
            <a:ext cx="4309242" cy="3666741"/>
          </a:xfrm>
        </p:spPr>
        <p:txBody>
          <a:bodyPr/>
          <a:lstStyle/>
          <a:p>
            <a:r>
              <a:rPr lang="en-US" dirty="0"/>
              <a:t>Every five years here gather millions of people to see a show that could not be seen in any other place on earth. It is really an amazing event.</a:t>
            </a:r>
          </a:p>
        </p:txBody>
      </p:sp>
      <p:pic>
        <p:nvPicPr>
          <p:cNvPr id="4" name="Content Placeholder 3"/>
          <p:cNvPicPr>
            <a:picLocks noGrp="1" noChangeAspect="1"/>
          </p:cNvPicPr>
          <p:nvPr>
            <p:ph idx="1"/>
          </p:nvPr>
        </p:nvPicPr>
        <p:blipFill>
          <a:blip r:embed="rId2"/>
          <a:stretch>
            <a:fillRect/>
          </a:stretch>
        </p:blipFill>
        <p:spPr>
          <a:xfrm>
            <a:off x="4578091" y="0"/>
            <a:ext cx="4565910" cy="6858000"/>
          </a:xfrm>
          <a:prstGeom prst="rect">
            <a:avLst/>
          </a:prstGeom>
        </p:spPr>
      </p:pic>
    </p:spTree>
    <p:extLst>
      <p:ext uri="{BB962C8B-B14F-4D97-AF65-F5344CB8AC3E}">
        <p14:creationId xmlns:p14="http://schemas.microsoft.com/office/powerpoint/2010/main" val="525521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endParaRPr lang="en-US"/>
          </a:p>
        </p:txBody>
      </p:sp>
      <p:sp>
        <p:nvSpPr>
          <p:cNvPr id="52227" name="Rectangle 3"/>
          <p:cNvSpPr>
            <a:spLocks noGrp="1" noChangeArrowheads="1"/>
          </p:cNvSpPr>
          <p:nvPr>
            <p:ph type="body" idx="1"/>
          </p:nvPr>
        </p:nvSpPr>
        <p:spPr/>
        <p:txBody>
          <a:bodyPr/>
          <a:lstStyle/>
          <a:p>
            <a:r>
              <a:rPr lang="en-US" sz="2800" dirty="0"/>
              <a:t>Every five years the parade of ships SAIL Amsterdam takes place. In August thousands of vessels, from small sailboats to large replicas of caravels arrived at the IJ bay north of the city all together and then passed to the capital of the Netherlands in 2015 involving 8,000 vessels are given! Impressive right?</a:t>
            </a:r>
            <a:endParaRPr lang="en-US" sz="28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51571"/>
            <a:ext cx="9144000" cy="608990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endParaRPr lang="en-US"/>
          </a:p>
        </p:txBody>
      </p:sp>
      <p:pic>
        <p:nvPicPr>
          <p:cNvPr id="2" name="Picture 1"/>
          <p:cNvPicPr>
            <a:picLocks noChangeAspect="1"/>
          </p:cNvPicPr>
          <p:nvPr/>
        </p:nvPicPr>
        <p:blipFill>
          <a:blip r:embed="rId2"/>
          <a:stretch>
            <a:fillRect/>
          </a:stretch>
        </p:blipFill>
        <p:spPr>
          <a:xfrm>
            <a:off x="0" y="451945"/>
            <a:ext cx="9223364" cy="587528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414632"/>
            <a:ext cx="9144000" cy="6089904"/>
          </a:xfrm>
          <a:prstGeom prst="rect">
            <a:avLst/>
          </a:prstGeom>
        </p:spPr>
      </p:pic>
    </p:spTree>
    <p:extLst>
      <p:ext uri="{BB962C8B-B14F-4D97-AF65-F5344CB8AC3E}">
        <p14:creationId xmlns:p14="http://schemas.microsoft.com/office/powerpoint/2010/main" val="3656561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51571"/>
            <a:ext cx="9144000" cy="6089904"/>
          </a:xfrm>
          <a:prstGeom prst="rect">
            <a:avLst/>
          </a:prstGeom>
        </p:spPr>
      </p:pic>
    </p:spTree>
    <p:extLst>
      <p:ext uri="{BB962C8B-B14F-4D97-AF65-F5344CB8AC3E}">
        <p14:creationId xmlns:p14="http://schemas.microsoft.com/office/powerpoint/2010/main" val="1825443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69858"/>
            <a:ext cx="9144000" cy="6071616"/>
          </a:xfrm>
          <a:prstGeom prst="rect">
            <a:avLst/>
          </a:prstGeom>
        </p:spPr>
      </p:pic>
    </p:spTree>
    <p:extLst>
      <p:ext uri="{BB962C8B-B14F-4D97-AF65-F5344CB8AC3E}">
        <p14:creationId xmlns:p14="http://schemas.microsoft.com/office/powerpoint/2010/main" val="2975241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846138"/>
            <a:ext cx="9144000" cy="5138929"/>
          </a:xfrm>
          <a:prstGeom prst="rect">
            <a:avLst/>
          </a:prstGeom>
        </p:spPr>
      </p:pic>
    </p:spTree>
    <p:extLst>
      <p:ext uri="{BB962C8B-B14F-4D97-AF65-F5344CB8AC3E}">
        <p14:creationId xmlns:p14="http://schemas.microsoft.com/office/powerpoint/2010/main" val="1471875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505629"/>
            <a:ext cx="9144001" cy="5870449"/>
          </a:xfrm>
          <a:prstGeom prst="rect">
            <a:avLst/>
          </a:prstGeom>
        </p:spPr>
      </p:pic>
    </p:spTree>
    <p:extLst>
      <p:ext uri="{BB962C8B-B14F-4D97-AF65-F5344CB8AC3E}">
        <p14:creationId xmlns:p14="http://schemas.microsoft.com/office/powerpoint/2010/main" val="42087057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nd_0948_slide">
  <a:themeElements>
    <a:clrScheme name="Office Theme 2">
      <a:dk1>
        <a:srgbClr val="333333"/>
      </a:dk1>
      <a:lt1>
        <a:srgbClr val="FFFFFF"/>
      </a:lt1>
      <a:dk2>
        <a:srgbClr val="660000"/>
      </a:dk2>
      <a:lt2>
        <a:srgbClr val="FFFFFF"/>
      </a:lt2>
      <a:accent1>
        <a:srgbClr val="E667B1"/>
      </a:accent1>
      <a:accent2>
        <a:srgbClr val="E6935C"/>
      </a:accent2>
      <a:accent3>
        <a:srgbClr val="B8AAAA"/>
      </a:accent3>
      <a:accent4>
        <a:srgbClr val="DADADA"/>
      </a:accent4>
      <a:accent5>
        <a:srgbClr val="F0B8D5"/>
      </a:accent5>
      <a:accent6>
        <a:srgbClr val="D08553"/>
      </a:accent6>
      <a:hlink>
        <a:srgbClr val="E3BAF7"/>
      </a:hlink>
      <a:folHlink>
        <a:srgbClr val="FFA6A6"/>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333333"/>
        </a:dk1>
        <a:lt1>
          <a:srgbClr val="FFFFFF"/>
        </a:lt1>
        <a:dk2>
          <a:srgbClr val="660000"/>
        </a:dk2>
        <a:lt2>
          <a:srgbClr val="FFFFFF"/>
        </a:lt2>
        <a:accent1>
          <a:srgbClr val="E65C5C"/>
        </a:accent1>
        <a:accent2>
          <a:srgbClr val="ED7777"/>
        </a:accent2>
        <a:accent3>
          <a:srgbClr val="B8AAAA"/>
        </a:accent3>
        <a:accent4>
          <a:srgbClr val="DADADA"/>
        </a:accent4>
        <a:accent5>
          <a:srgbClr val="F0B5B5"/>
        </a:accent5>
        <a:accent6>
          <a:srgbClr val="D76B6B"/>
        </a:accent6>
        <a:hlink>
          <a:srgbClr val="F79494"/>
        </a:hlink>
        <a:folHlink>
          <a:srgbClr val="FFA6A6"/>
        </a:folHlink>
      </a:clrScheme>
      <a:clrMap bg1="dk2" tx1="lt1" bg2="dk1" tx2="lt2" accent1="accent1" accent2="accent2" accent3="accent3" accent4="accent4" accent5="accent5" accent6="accent6" hlink="hlink" folHlink="folHlink"/>
    </a:extraClrScheme>
    <a:extraClrScheme>
      <a:clrScheme name="Office Theme 2">
        <a:dk1>
          <a:srgbClr val="333333"/>
        </a:dk1>
        <a:lt1>
          <a:srgbClr val="FFFFFF"/>
        </a:lt1>
        <a:dk2>
          <a:srgbClr val="660000"/>
        </a:dk2>
        <a:lt2>
          <a:srgbClr val="FFFFFF"/>
        </a:lt2>
        <a:accent1>
          <a:srgbClr val="E667B1"/>
        </a:accent1>
        <a:accent2>
          <a:srgbClr val="E6935C"/>
        </a:accent2>
        <a:accent3>
          <a:srgbClr val="B8AAAA"/>
        </a:accent3>
        <a:accent4>
          <a:srgbClr val="DADADA"/>
        </a:accent4>
        <a:accent5>
          <a:srgbClr val="F0B8D5"/>
        </a:accent5>
        <a:accent6>
          <a:srgbClr val="D08553"/>
        </a:accent6>
        <a:hlink>
          <a:srgbClr val="E3BAF7"/>
        </a:hlink>
        <a:folHlink>
          <a:srgbClr val="FFA6A6"/>
        </a:folHlink>
      </a:clrScheme>
      <a:clrMap bg1="dk2" tx1="lt1" bg2="dk1" tx2="lt2" accent1="accent1" accent2="accent2" accent3="accent3" accent4="accent4" accent5="accent5" accent6="accent6" hlink="hlink" folHlink="folHlink"/>
    </a:extraClrScheme>
    <a:extraClrScheme>
      <a:clrScheme name="Office Theme 3">
        <a:dk1>
          <a:srgbClr val="333333"/>
        </a:dk1>
        <a:lt1>
          <a:srgbClr val="FFFFFF"/>
        </a:lt1>
        <a:dk2>
          <a:srgbClr val="660000"/>
        </a:dk2>
        <a:lt2>
          <a:srgbClr val="FFFFFF"/>
        </a:lt2>
        <a:accent1>
          <a:srgbClr val="ADCC52"/>
        </a:accent1>
        <a:accent2>
          <a:srgbClr val="F29191"/>
        </a:accent2>
        <a:accent3>
          <a:srgbClr val="B8AAAA"/>
        </a:accent3>
        <a:accent4>
          <a:srgbClr val="DADADA"/>
        </a:accent4>
        <a:accent5>
          <a:srgbClr val="D3E2B3"/>
        </a:accent5>
        <a:accent6>
          <a:srgbClr val="DB8383"/>
        </a:accent6>
        <a:hlink>
          <a:srgbClr val="DEDE6F"/>
        </a:hlink>
        <a:folHlink>
          <a:srgbClr val="A1E2F7"/>
        </a:folHlink>
      </a:clrScheme>
      <a:clrMap bg1="dk2" tx1="lt1" bg2="dk1" tx2="lt2" accent1="accent1" accent2="accent2" accent3="accent3" accent4="accent4" accent5="accent5" accent6="accent6" hlink="hlink" folHlink="folHlink"/>
    </a:extraClrScheme>
    <a:extraClrScheme>
      <a:clrScheme name="Office Theme 4">
        <a:dk1>
          <a:srgbClr val="333333"/>
        </a:dk1>
        <a:lt1>
          <a:srgbClr val="FFFFFF"/>
        </a:lt1>
        <a:dk2>
          <a:srgbClr val="660000"/>
        </a:dk2>
        <a:lt2>
          <a:srgbClr val="FFFFFF"/>
        </a:lt2>
        <a:accent1>
          <a:srgbClr val="D9B62B"/>
        </a:accent1>
        <a:accent2>
          <a:srgbClr val="66CC66"/>
        </a:accent2>
        <a:accent3>
          <a:srgbClr val="B8AAAA"/>
        </a:accent3>
        <a:accent4>
          <a:srgbClr val="DADADA"/>
        </a:accent4>
        <a:accent5>
          <a:srgbClr val="E9D7AC"/>
        </a:accent5>
        <a:accent6>
          <a:srgbClr val="5CB95C"/>
        </a:accent6>
        <a:hlink>
          <a:srgbClr val="F7ADAD"/>
        </a:hlink>
        <a:folHlink>
          <a:srgbClr val="CABFFF"/>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E65C5C"/>
        </a:accent1>
        <a:accent2>
          <a:srgbClr val="ED7777"/>
        </a:accent2>
        <a:accent3>
          <a:srgbClr val="FFFFFF"/>
        </a:accent3>
        <a:accent4>
          <a:srgbClr val="000000"/>
        </a:accent4>
        <a:accent5>
          <a:srgbClr val="F0B5B5"/>
        </a:accent5>
        <a:accent6>
          <a:srgbClr val="D76B6B"/>
        </a:accent6>
        <a:hlink>
          <a:srgbClr val="F79494"/>
        </a:hlink>
        <a:folHlink>
          <a:srgbClr val="FFA6A6"/>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E667B1"/>
        </a:accent1>
        <a:accent2>
          <a:srgbClr val="E6935C"/>
        </a:accent2>
        <a:accent3>
          <a:srgbClr val="FFFFFF"/>
        </a:accent3>
        <a:accent4>
          <a:srgbClr val="000000"/>
        </a:accent4>
        <a:accent5>
          <a:srgbClr val="F0B8D5"/>
        </a:accent5>
        <a:accent6>
          <a:srgbClr val="D08553"/>
        </a:accent6>
        <a:hlink>
          <a:srgbClr val="E3BAF7"/>
        </a:hlink>
        <a:folHlink>
          <a:srgbClr val="FFA6A6"/>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ADCC52"/>
        </a:accent1>
        <a:accent2>
          <a:srgbClr val="F29191"/>
        </a:accent2>
        <a:accent3>
          <a:srgbClr val="FFFFFF"/>
        </a:accent3>
        <a:accent4>
          <a:srgbClr val="000000"/>
        </a:accent4>
        <a:accent5>
          <a:srgbClr val="D3E2B3"/>
        </a:accent5>
        <a:accent6>
          <a:srgbClr val="DB8383"/>
        </a:accent6>
        <a:hlink>
          <a:srgbClr val="DEDE6F"/>
        </a:hlink>
        <a:folHlink>
          <a:srgbClr val="A1E2F7"/>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D9B62B"/>
        </a:accent1>
        <a:accent2>
          <a:srgbClr val="66CC66"/>
        </a:accent2>
        <a:accent3>
          <a:srgbClr val="FFFFFF"/>
        </a:accent3>
        <a:accent4>
          <a:srgbClr val="000000"/>
        </a:accent4>
        <a:accent5>
          <a:srgbClr val="E9D7AC"/>
        </a:accent5>
        <a:accent6>
          <a:srgbClr val="5CB95C"/>
        </a:accent6>
        <a:hlink>
          <a:srgbClr val="F7ADAD"/>
        </a:hlink>
        <a:folHlink>
          <a:srgbClr val="CABF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333333"/>
      </a:dk1>
      <a:lt1>
        <a:srgbClr val="FFFFFF"/>
      </a:lt1>
      <a:dk2>
        <a:srgbClr val="660000"/>
      </a:dk2>
      <a:lt2>
        <a:srgbClr val="FFFFFF"/>
      </a:lt2>
      <a:accent1>
        <a:srgbClr val="E667B1"/>
      </a:accent1>
      <a:accent2>
        <a:srgbClr val="E6935C"/>
      </a:accent2>
      <a:accent3>
        <a:srgbClr val="B8AAAA"/>
      </a:accent3>
      <a:accent4>
        <a:srgbClr val="DADADA"/>
      </a:accent4>
      <a:accent5>
        <a:srgbClr val="F0B8D5"/>
      </a:accent5>
      <a:accent6>
        <a:srgbClr val="D08553"/>
      </a:accent6>
      <a:hlink>
        <a:srgbClr val="E3BAF7"/>
      </a:hlink>
      <a:folHlink>
        <a:srgbClr val="FFA6A6"/>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333333"/>
        </a:dk1>
        <a:lt1>
          <a:srgbClr val="FFFFFF"/>
        </a:lt1>
        <a:dk2>
          <a:srgbClr val="660000"/>
        </a:dk2>
        <a:lt2>
          <a:srgbClr val="FFFFFF"/>
        </a:lt2>
        <a:accent1>
          <a:srgbClr val="E65C5C"/>
        </a:accent1>
        <a:accent2>
          <a:srgbClr val="ED7777"/>
        </a:accent2>
        <a:accent3>
          <a:srgbClr val="B8AAAA"/>
        </a:accent3>
        <a:accent4>
          <a:srgbClr val="DADADA"/>
        </a:accent4>
        <a:accent5>
          <a:srgbClr val="F0B5B5"/>
        </a:accent5>
        <a:accent6>
          <a:srgbClr val="D76B6B"/>
        </a:accent6>
        <a:hlink>
          <a:srgbClr val="F79494"/>
        </a:hlink>
        <a:folHlink>
          <a:srgbClr val="FFA6A6"/>
        </a:folHlink>
      </a:clrScheme>
      <a:clrMap bg1="dk2" tx1="lt1" bg2="dk1" tx2="lt2" accent1="accent1" accent2="accent2" accent3="accent3" accent4="accent4" accent5="accent5" accent6="accent6" hlink="hlink" folHlink="folHlink"/>
    </a:extraClrScheme>
    <a:extraClrScheme>
      <a:clrScheme name="1_Default Design 2">
        <a:dk1>
          <a:srgbClr val="333333"/>
        </a:dk1>
        <a:lt1>
          <a:srgbClr val="FFFFFF"/>
        </a:lt1>
        <a:dk2>
          <a:srgbClr val="660000"/>
        </a:dk2>
        <a:lt2>
          <a:srgbClr val="FFFFFF"/>
        </a:lt2>
        <a:accent1>
          <a:srgbClr val="E667B1"/>
        </a:accent1>
        <a:accent2>
          <a:srgbClr val="E6935C"/>
        </a:accent2>
        <a:accent3>
          <a:srgbClr val="B8AAAA"/>
        </a:accent3>
        <a:accent4>
          <a:srgbClr val="DADADA"/>
        </a:accent4>
        <a:accent5>
          <a:srgbClr val="F0B8D5"/>
        </a:accent5>
        <a:accent6>
          <a:srgbClr val="D08553"/>
        </a:accent6>
        <a:hlink>
          <a:srgbClr val="E3BAF7"/>
        </a:hlink>
        <a:folHlink>
          <a:srgbClr val="FFA6A6"/>
        </a:folHlink>
      </a:clrScheme>
      <a:clrMap bg1="dk2" tx1="lt1" bg2="dk1" tx2="lt2" accent1="accent1" accent2="accent2" accent3="accent3" accent4="accent4" accent5="accent5" accent6="accent6" hlink="hlink" folHlink="folHlink"/>
    </a:extraClrScheme>
    <a:extraClrScheme>
      <a:clrScheme name="1_Default Design 3">
        <a:dk1>
          <a:srgbClr val="333333"/>
        </a:dk1>
        <a:lt1>
          <a:srgbClr val="FFFFFF"/>
        </a:lt1>
        <a:dk2>
          <a:srgbClr val="660000"/>
        </a:dk2>
        <a:lt2>
          <a:srgbClr val="FFFFFF"/>
        </a:lt2>
        <a:accent1>
          <a:srgbClr val="ADCC52"/>
        </a:accent1>
        <a:accent2>
          <a:srgbClr val="F29191"/>
        </a:accent2>
        <a:accent3>
          <a:srgbClr val="B8AAAA"/>
        </a:accent3>
        <a:accent4>
          <a:srgbClr val="DADADA"/>
        </a:accent4>
        <a:accent5>
          <a:srgbClr val="D3E2B3"/>
        </a:accent5>
        <a:accent6>
          <a:srgbClr val="DB8383"/>
        </a:accent6>
        <a:hlink>
          <a:srgbClr val="DEDE6F"/>
        </a:hlink>
        <a:folHlink>
          <a:srgbClr val="A1E2F7"/>
        </a:folHlink>
      </a:clrScheme>
      <a:clrMap bg1="dk2" tx1="lt1" bg2="dk1" tx2="lt2" accent1="accent1" accent2="accent2" accent3="accent3" accent4="accent4" accent5="accent5" accent6="accent6" hlink="hlink" folHlink="folHlink"/>
    </a:extraClrScheme>
    <a:extraClrScheme>
      <a:clrScheme name="1_Default Design 4">
        <a:dk1>
          <a:srgbClr val="333333"/>
        </a:dk1>
        <a:lt1>
          <a:srgbClr val="FFFFFF"/>
        </a:lt1>
        <a:dk2>
          <a:srgbClr val="660000"/>
        </a:dk2>
        <a:lt2>
          <a:srgbClr val="FFFFFF"/>
        </a:lt2>
        <a:accent1>
          <a:srgbClr val="D9B62B"/>
        </a:accent1>
        <a:accent2>
          <a:srgbClr val="66CC66"/>
        </a:accent2>
        <a:accent3>
          <a:srgbClr val="B8AAAA"/>
        </a:accent3>
        <a:accent4>
          <a:srgbClr val="DADADA"/>
        </a:accent4>
        <a:accent5>
          <a:srgbClr val="E9D7AC"/>
        </a:accent5>
        <a:accent6>
          <a:srgbClr val="5CB95C"/>
        </a:accent6>
        <a:hlink>
          <a:srgbClr val="F7ADAD"/>
        </a:hlink>
        <a:folHlink>
          <a:srgbClr val="CABFFF"/>
        </a:folHlink>
      </a:clrScheme>
      <a:clrMap bg1="dk2" tx1="lt1" bg2="dk1" tx2="lt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E65C5C"/>
        </a:accent1>
        <a:accent2>
          <a:srgbClr val="ED7777"/>
        </a:accent2>
        <a:accent3>
          <a:srgbClr val="FFFFFF"/>
        </a:accent3>
        <a:accent4>
          <a:srgbClr val="000000"/>
        </a:accent4>
        <a:accent5>
          <a:srgbClr val="F0B5B5"/>
        </a:accent5>
        <a:accent6>
          <a:srgbClr val="D76B6B"/>
        </a:accent6>
        <a:hlink>
          <a:srgbClr val="F79494"/>
        </a:hlink>
        <a:folHlink>
          <a:srgbClr val="FFA6A6"/>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E667B1"/>
        </a:accent1>
        <a:accent2>
          <a:srgbClr val="E6935C"/>
        </a:accent2>
        <a:accent3>
          <a:srgbClr val="FFFFFF"/>
        </a:accent3>
        <a:accent4>
          <a:srgbClr val="000000"/>
        </a:accent4>
        <a:accent5>
          <a:srgbClr val="F0B8D5"/>
        </a:accent5>
        <a:accent6>
          <a:srgbClr val="D08553"/>
        </a:accent6>
        <a:hlink>
          <a:srgbClr val="E3BAF7"/>
        </a:hlink>
        <a:folHlink>
          <a:srgbClr val="FFA6A6"/>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ADCC52"/>
        </a:accent1>
        <a:accent2>
          <a:srgbClr val="F29191"/>
        </a:accent2>
        <a:accent3>
          <a:srgbClr val="FFFFFF"/>
        </a:accent3>
        <a:accent4>
          <a:srgbClr val="000000"/>
        </a:accent4>
        <a:accent5>
          <a:srgbClr val="D3E2B3"/>
        </a:accent5>
        <a:accent6>
          <a:srgbClr val="DB8383"/>
        </a:accent6>
        <a:hlink>
          <a:srgbClr val="DEDE6F"/>
        </a:hlink>
        <a:folHlink>
          <a:srgbClr val="A1E2F7"/>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D9B62B"/>
        </a:accent1>
        <a:accent2>
          <a:srgbClr val="66CC66"/>
        </a:accent2>
        <a:accent3>
          <a:srgbClr val="FFFFFF"/>
        </a:accent3>
        <a:accent4>
          <a:srgbClr val="000000"/>
        </a:accent4>
        <a:accent5>
          <a:srgbClr val="E9D7AC"/>
        </a:accent5>
        <a:accent6>
          <a:srgbClr val="5CB95C"/>
        </a:accent6>
        <a:hlink>
          <a:srgbClr val="F7ADAD"/>
        </a:hlink>
        <a:folHlink>
          <a:srgbClr val="CABF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netherlands map</Template>
  <TotalTime>7</TotalTime>
  <Words>93</Words>
  <Application>Microsoft Office PowerPoint</Application>
  <PresentationFormat>On-screen Show (4:3)</PresentationFormat>
  <Paragraphs>3</Paragraphs>
  <Slides>13</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13</vt:i4>
      </vt:variant>
    </vt:vector>
  </HeadingPairs>
  <TitlesOfParts>
    <vt:vector size="16" baseType="lpstr">
      <vt:lpstr>Arial</vt:lpstr>
      <vt:lpstr>ind_0948_slide</vt:lpstr>
      <vt:lpstr>1_Default Design</vt:lpstr>
      <vt:lpstr>PARADE OF BOATS IN AMSTERDAM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Every five years here gather millions of people to see a show that could not be seen in any other place on earth. It is really an amazing event.</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PARADE OF BOATS IN AMSTERDAM</dc:title>
  <dc:creator>Joseph Naumann</dc:creator>
  <cp:lastModifiedBy>Joseph Naumann</cp:lastModifiedBy>
  <cp:revision>1</cp:revision>
  <dcterms:created xsi:type="dcterms:W3CDTF">2016-02-08T01:55:30Z</dcterms:created>
  <dcterms:modified xsi:type="dcterms:W3CDTF">2016-02-08T02:02:41Z</dcterms:modified>
</cp:coreProperties>
</file>