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9" r:id="rId4"/>
    <p:sldId id="291" r:id="rId5"/>
    <p:sldId id="276" r:id="rId6"/>
    <p:sldId id="290" r:id="rId7"/>
    <p:sldId id="258" r:id="rId8"/>
    <p:sldId id="259" r:id="rId9"/>
    <p:sldId id="277" r:id="rId10"/>
    <p:sldId id="278" r:id="rId11"/>
    <p:sldId id="280" r:id="rId12"/>
    <p:sldId id="282" r:id="rId13"/>
    <p:sldId id="283" r:id="rId14"/>
    <p:sldId id="303" r:id="rId15"/>
    <p:sldId id="304" r:id="rId16"/>
    <p:sldId id="305" r:id="rId17"/>
    <p:sldId id="306" r:id="rId18"/>
    <p:sldId id="307" r:id="rId19"/>
    <p:sldId id="284" r:id="rId20"/>
    <p:sldId id="285" r:id="rId21"/>
    <p:sldId id="260" r:id="rId22"/>
    <p:sldId id="263" r:id="rId23"/>
    <p:sldId id="286" r:id="rId24"/>
    <p:sldId id="287" r:id="rId25"/>
    <p:sldId id="295" r:id="rId26"/>
    <p:sldId id="294" r:id="rId27"/>
    <p:sldId id="268" r:id="rId28"/>
    <p:sldId id="292" r:id="rId29"/>
    <p:sldId id="293" r:id="rId30"/>
    <p:sldId id="288" r:id="rId31"/>
    <p:sldId id="296" r:id="rId32"/>
    <p:sldId id="298" r:id="rId33"/>
    <p:sldId id="299" r:id="rId34"/>
    <p:sldId id="261" r:id="rId35"/>
    <p:sldId id="300" r:id="rId36"/>
    <p:sldId id="301" r:id="rId37"/>
    <p:sldId id="302" r:id="rId38"/>
    <p:sldId id="289" r:id="rId39"/>
    <p:sldId id="262" r:id="rId40"/>
    <p:sldId id="264" r:id="rId41"/>
    <p:sldId id="297" r:id="rId42"/>
    <p:sldId id="265" r:id="rId43"/>
    <p:sldId id="266" r:id="rId44"/>
    <p:sldId id="267" r:id="rId45"/>
    <p:sldId id="270" r:id="rId46"/>
    <p:sldId id="271" r:id="rId47"/>
    <p:sldId id="281" r:id="rId48"/>
    <p:sldId id="272" r:id="rId49"/>
    <p:sldId id="273" r:id="rId50"/>
    <p:sldId id="274" r:id="rId51"/>
    <p:sldId id="275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15" y="1679448"/>
            <a:ext cx="7315200" cy="1432052"/>
          </a:xfrm>
        </p:spPr>
        <p:txBody>
          <a:bodyPr>
            <a:normAutofit/>
          </a:bodyPr>
          <a:lstStyle/>
          <a:p>
            <a:r>
              <a:rPr lang="en-US" sz="9600" b="1" dirty="0" smtClean="0"/>
              <a:t>Nice, France</a:t>
            </a:r>
            <a:endParaRPr lang="en-US" sz="9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4667250"/>
            <a:ext cx="12192000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235" y="650748"/>
            <a:ext cx="3651365" cy="40165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" y="3543300"/>
            <a:ext cx="816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Photos with dates in 2005 were from Prof. </a:t>
            </a:r>
            <a:r>
              <a:rPr lang="en-US" sz="2400" b="1" dirty="0" err="1" smtClean="0"/>
              <a:t>Naumann’s</a:t>
            </a:r>
            <a:r>
              <a:rPr lang="en-US" sz="2400" b="1" dirty="0" smtClean="0"/>
              <a:t> trip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05532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Palais</a:t>
            </a:r>
            <a:r>
              <a:rPr lang="en-US" dirty="0"/>
              <a:t> de Justice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330" y="0"/>
            <a:ext cx="5122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9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of the old town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2592" y="0"/>
            <a:ext cx="9049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70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pPr algn="ctr"/>
            <a:r>
              <a:rPr lang="en-US" dirty="0"/>
              <a:t>Hotel </a:t>
            </a:r>
            <a:r>
              <a:rPr lang="en-US" dirty="0" err="1"/>
              <a:t>Negresco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19" y="1128408"/>
            <a:ext cx="2947482" cy="4601183"/>
          </a:xfrm>
        </p:spPr>
        <p:txBody>
          <a:bodyPr/>
          <a:lstStyle/>
          <a:p>
            <a:pPr algn="ctr"/>
            <a:r>
              <a:rPr lang="en-US" dirty="0"/>
              <a:t>View of the Place </a:t>
            </a:r>
            <a:r>
              <a:rPr lang="en-US" dirty="0" err="1"/>
              <a:t>Masséna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2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/>
              <a:t>Place </a:t>
            </a:r>
            <a:r>
              <a:rPr lang="en-US" dirty="0" err="1"/>
              <a:t>Masséna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721" y="0"/>
            <a:ext cx="916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38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Curved building facades.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219" y="88900"/>
            <a:ext cx="5060278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5" y="1128408"/>
            <a:ext cx="2947482" cy="4601183"/>
          </a:xfrm>
        </p:spPr>
        <p:txBody>
          <a:bodyPr/>
          <a:lstStyle/>
          <a:p>
            <a:pPr algn="ctr"/>
            <a:r>
              <a:rPr lang="en-US" dirty="0"/>
              <a:t>Curved sculpture in traffic island park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637" y="0"/>
            <a:ext cx="916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72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55" y="1128408"/>
            <a:ext cx="2947482" cy="4601183"/>
          </a:xfrm>
        </p:spPr>
        <p:txBody>
          <a:bodyPr/>
          <a:lstStyle/>
          <a:p>
            <a:r>
              <a:rPr lang="en-US" dirty="0" smtClean="0"/>
              <a:t>Small park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637" y="0"/>
            <a:ext cx="916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7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33" y="1128408"/>
            <a:ext cx="2947482" cy="460118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Small carousel in the park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315" y="0"/>
            <a:ext cx="9168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95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910020" cy="4601183"/>
          </a:xfrm>
        </p:spPr>
        <p:txBody>
          <a:bodyPr/>
          <a:lstStyle/>
          <a:p>
            <a:r>
              <a:rPr lang="en-US" dirty="0"/>
              <a:t>Place </a:t>
            </a:r>
            <a:r>
              <a:rPr lang="en-US" dirty="0" err="1"/>
              <a:t>Masséna</a:t>
            </a:r>
            <a:r>
              <a:rPr lang="en-US" dirty="0"/>
              <a:t> by night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8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2800"/>
            <a:ext cx="3420534" cy="5232399"/>
          </a:xfrm>
        </p:spPr>
        <p:txBody>
          <a:bodyPr>
            <a:normAutofit/>
          </a:bodyPr>
          <a:lstStyle/>
          <a:p>
            <a:r>
              <a:rPr lang="en-US" dirty="0"/>
              <a:t>Nice is the fifth most populous city in France and the capital of the Alpes-Maritimes </a:t>
            </a:r>
            <a:r>
              <a:rPr lang="en-US" dirty="0" err="1"/>
              <a:t>departement</a:t>
            </a:r>
            <a:r>
              <a:rPr lang="en-US" dirty="0"/>
              <a:t>. It is located in the French Riviera on the southeast coast of France.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0534" y="165100"/>
            <a:ext cx="8771466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9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Garibaldi's monument, Place Garibaldi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600" y="88900"/>
            <a:ext cx="4146462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2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0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09" y="0"/>
            <a:ext cx="11623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34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Cathedral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7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1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/>
              <a:t>The church of St. Martin in Nice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50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side street on the way to the flower market.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110" y="-4869"/>
            <a:ext cx="512718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00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119" y="0"/>
            <a:ext cx="5126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67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660122" cy="4601183"/>
          </a:xfrm>
        </p:spPr>
        <p:txBody>
          <a:bodyPr/>
          <a:lstStyle/>
          <a:p>
            <a:pPr algn="ctr"/>
            <a:r>
              <a:rPr lang="en-US" dirty="0" err="1"/>
              <a:t>Saleya</a:t>
            </a:r>
            <a:r>
              <a:rPr lang="en-US" dirty="0"/>
              <a:t> Course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1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13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400" y="0"/>
            <a:ext cx="10242842" cy="67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85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545" y="34758"/>
            <a:ext cx="10897551" cy="68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06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seen from Spot Satellite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328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39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residents of Vietnamese descent stand in front of one of the many Vietnamese restaurants of the city.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66"/>
          <a:stretch/>
        </p:blipFill>
        <p:spPr>
          <a:xfrm>
            <a:off x="3378200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1" y="1128408"/>
            <a:ext cx="2947482" cy="4601183"/>
          </a:xfrm>
        </p:spPr>
        <p:txBody>
          <a:bodyPr/>
          <a:lstStyle/>
          <a:p>
            <a:r>
              <a:rPr lang="en-US" dirty="0"/>
              <a:t>Prickly Pear cacti abound along the Mediterranean.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553" y="0"/>
            <a:ext cx="916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03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553" y="0"/>
            <a:ext cx="916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5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721" y="0"/>
            <a:ext cx="9161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4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3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90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Waterfall fountain at the top of the observation area &amp; park.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219" y="0"/>
            <a:ext cx="5126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00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1" y="1128408"/>
            <a:ext cx="2947482" cy="4601183"/>
          </a:xfrm>
        </p:spPr>
        <p:txBody>
          <a:bodyPr/>
          <a:lstStyle/>
          <a:p>
            <a:r>
              <a:rPr lang="en-US" dirty="0"/>
              <a:t>View looking away from the waterfall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553" y="0"/>
            <a:ext cx="916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18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026229" cy="4601183"/>
          </a:xfrm>
        </p:spPr>
        <p:txBody>
          <a:bodyPr/>
          <a:lstStyle/>
          <a:p>
            <a:r>
              <a:rPr lang="en-US" dirty="0"/>
              <a:t>Typical Mediterranean cityscape.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229" y="0"/>
            <a:ext cx="9165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603500" cy="4601183"/>
          </a:xfrm>
        </p:spPr>
        <p:txBody>
          <a:bodyPr>
            <a:normAutofit/>
          </a:bodyPr>
          <a:lstStyle/>
          <a:p>
            <a:r>
              <a:rPr lang="en-US" sz="3200" dirty="0"/>
              <a:t>View of the </a:t>
            </a:r>
            <a:r>
              <a:rPr lang="en-US" sz="3200" dirty="0" err="1"/>
              <a:t>Bischoffsheim</a:t>
            </a:r>
            <a:r>
              <a:rPr lang="en-US" sz="3200" dirty="0"/>
              <a:t> cupola, main cupola of Nice Observatory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91"/>
          <a:stretch/>
        </p:blipFill>
        <p:spPr>
          <a:xfrm>
            <a:off x="2603500" y="0"/>
            <a:ext cx="958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69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4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10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Nice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7961" y="0"/>
            <a:ext cx="7399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587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302" y="0"/>
            <a:ext cx="11083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43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marina section of the harbor.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553" y="0"/>
            <a:ext cx="916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71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66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0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34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66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90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53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305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0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9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1864659" cy="4601183"/>
          </a:xfrm>
        </p:spPr>
        <p:txBody>
          <a:bodyPr/>
          <a:lstStyle/>
          <a:p>
            <a:r>
              <a:rPr lang="en-US" dirty="0"/>
              <a:t>The port of Nice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65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48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1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3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3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10445"/>
            <a:ext cx="117729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Nice </a:t>
            </a:r>
            <a:r>
              <a:rPr lang="en-US" sz="2800" dirty="0" smtClean="0"/>
              <a:t>is </a:t>
            </a:r>
            <a:r>
              <a:rPr lang="en-US" sz="2800" dirty="0"/>
              <a:t>the fifth most populous city in France and the capital of the Alpes-Maritimes département. The urban area of Nice extends beyond the administrative city limits, with a population of about 1 </a:t>
            </a:r>
            <a:r>
              <a:rPr lang="en-US" sz="2800" dirty="0" smtClean="0"/>
              <a:t>million </a:t>
            </a:r>
            <a:r>
              <a:rPr lang="en-US" sz="2800" dirty="0"/>
              <a:t>on an area of 721 km2 (278 </a:t>
            </a:r>
            <a:r>
              <a:rPr lang="en-US" sz="2800" dirty="0" err="1"/>
              <a:t>sq</a:t>
            </a:r>
            <a:r>
              <a:rPr lang="en-US" sz="2800" dirty="0"/>
              <a:t> mi</a:t>
            </a:r>
            <a:r>
              <a:rPr lang="en-US" sz="2800" dirty="0" smtClean="0"/>
              <a:t>). </a:t>
            </a:r>
            <a:r>
              <a:rPr lang="en-US" sz="2800" dirty="0"/>
              <a:t>Located in the French Riviera, on the south east coast of France on the Mediterranean Sea, at the foot of the Alps, Nice is the second-largest French city on the Mediterranean coast and the second-largest city in the Provence-</a:t>
            </a:r>
            <a:r>
              <a:rPr lang="en-US" sz="2800" dirty="0" err="1"/>
              <a:t>Alpes</a:t>
            </a:r>
            <a:r>
              <a:rPr lang="en-US" sz="2800" dirty="0"/>
              <a:t>-Côte d'Azur region after Marseille. Nice is about 13 </a:t>
            </a:r>
            <a:r>
              <a:rPr lang="en-US" sz="2800" dirty="0" err="1"/>
              <a:t>kilometres</a:t>
            </a:r>
            <a:r>
              <a:rPr lang="en-US" sz="2800" dirty="0"/>
              <a:t> (8 miles) from the principality of Monaco, and its airport is a gateway to the principality as well.</a:t>
            </a:r>
          </a:p>
          <a:p>
            <a:endParaRPr lang="en-US" sz="2800" dirty="0"/>
          </a:p>
          <a:p>
            <a:r>
              <a:rPr lang="en-US" sz="2800" dirty="0"/>
              <a:t>The city is nicknamed Nice la Belle (</a:t>
            </a:r>
            <a:r>
              <a:rPr lang="en-US" sz="2800" dirty="0" err="1"/>
              <a:t>Nissa</a:t>
            </a:r>
            <a:r>
              <a:rPr lang="en-US" sz="2800" dirty="0"/>
              <a:t> La Bella in </a:t>
            </a:r>
            <a:r>
              <a:rPr lang="en-US" sz="2800" dirty="0" err="1"/>
              <a:t>Niçard</a:t>
            </a:r>
            <a:r>
              <a:rPr lang="en-US" sz="2800" dirty="0"/>
              <a:t>), which means Nice the Beautiful, which is also the title of the unofficial anthem of Nice, written by </a:t>
            </a:r>
            <a:r>
              <a:rPr lang="en-US" sz="2800" dirty="0" err="1"/>
              <a:t>Menica</a:t>
            </a:r>
            <a:r>
              <a:rPr lang="en-US" sz="2800" dirty="0"/>
              <a:t> </a:t>
            </a:r>
            <a:r>
              <a:rPr lang="en-US" sz="2800" dirty="0" err="1"/>
              <a:t>Rondelly</a:t>
            </a:r>
            <a:r>
              <a:rPr lang="en-US" sz="2800" dirty="0"/>
              <a:t> in 1912.</a:t>
            </a:r>
          </a:p>
        </p:txBody>
      </p:sp>
    </p:spTree>
    <p:extLst>
      <p:ext uri="{BB962C8B-B14F-4D97-AF65-F5344CB8AC3E}">
        <p14:creationId xmlns:p14="http://schemas.microsoft.com/office/powerpoint/2010/main" val="1323485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9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55600"/>
            <a:ext cx="122174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6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673212" cy="4601183"/>
          </a:xfrm>
        </p:spPr>
        <p:txBody>
          <a:bodyPr/>
          <a:lstStyle/>
          <a:p>
            <a:r>
              <a:rPr lang="en-US" dirty="0"/>
              <a:t>On the road to Nice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3212" y="0"/>
            <a:ext cx="9163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1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2393" y="0"/>
            <a:ext cx="977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12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9544" y="0"/>
            <a:ext cx="9236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1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Tower of St François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7318" y="0"/>
            <a:ext cx="45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369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192</TotalTime>
  <Words>355</Words>
  <Application>Microsoft Office PowerPoint</Application>
  <PresentationFormat>Widescreen</PresentationFormat>
  <Paragraphs>33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Corbel</vt:lpstr>
      <vt:lpstr>Wingdings 2</vt:lpstr>
      <vt:lpstr>Frame</vt:lpstr>
      <vt:lpstr>Nice, France</vt:lpstr>
      <vt:lpstr>Nice is the fifth most populous city in France and the capital of the Alpes-Maritimes departement. It is located in the French Riviera on the southeast coast of France.</vt:lpstr>
      <vt:lpstr>Nice seen from Spot Satellite</vt:lpstr>
      <vt:lpstr>Greater Nice</vt:lpstr>
      <vt:lpstr>PowerPoint Presentation</vt:lpstr>
      <vt:lpstr>On the road to Nice</vt:lpstr>
      <vt:lpstr>PowerPoint Presentation</vt:lpstr>
      <vt:lpstr>PowerPoint Presentation</vt:lpstr>
      <vt:lpstr>The Tower of St François</vt:lpstr>
      <vt:lpstr>The Palais de Justice</vt:lpstr>
      <vt:lpstr>View of the old town</vt:lpstr>
      <vt:lpstr>Hotel Negresco</vt:lpstr>
      <vt:lpstr>View of the Place Masséna</vt:lpstr>
      <vt:lpstr>Place Masséna </vt:lpstr>
      <vt:lpstr>Curved building facades.</vt:lpstr>
      <vt:lpstr>Curved sculpture in traffic island park</vt:lpstr>
      <vt:lpstr>Small park</vt:lpstr>
      <vt:lpstr> Small carousel in the park</vt:lpstr>
      <vt:lpstr>Place Masséna by night</vt:lpstr>
      <vt:lpstr>Garibaldi's monument, Place Garibaldi</vt:lpstr>
      <vt:lpstr>PowerPoint Presentation</vt:lpstr>
      <vt:lpstr>PowerPoint Presentation</vt:lpstr>
      <vt:lpstr>The Cathedral</vt:lpstr>
      <vt:lpstr>The church of St. Martin in Nice</vt:lpstr>
      <vt:lpstr>Commercial side street on the way to the flower market.</vt:lpstr>
      <vt:lpstr>PowerPoint Presentation</vt:lpstr>
      <vt:lpstr>Saleya Course</vt:lpstr>
      <vt:lpstr>PowerPoint Presentation</vt:lpstr>
      <vt:lpstr>PowerPoint Presentation</vt:lpstr>
      <vt:lpstr>Nice residents of Vietnamese descent stand in front of one of the many Vietnamese restaurants of the city.</vt:lpstr>
      <vt:lpstr>Prickly Pear cacti abound along the Mediterranean.</vt:lpstr>
      <vt:lpstr>PowerPoint Presentation</vt:lpstr>
      <vt:lpstr>PowerPoint Presentation</vt:lpstr>
      <vt:lpstr>PowerPoint Presentation</vt:lpstr>
      <vt:lpstr>Waterfall fountain at the top of the observation area &amp; park.</vt:lpstr>
      <vt:lpstr>View looking away from the waterfall</vt:lpstr>
      <vt:lpstr>Typical Mediterranean cityscape. </vt:lpstr>
      <vt:lpstr>View of the Bischoffsheim cupola, main cupola of Nice Observatory</vt:lpstr>
      <vt:lpstr>PowerPoint Presentation</vt:lpstr>
      <vt:lpstr>PowerPoint Presentation</vt:lpstr>
      <vt:lpstr>The marina section of the harbor.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port of Nice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Nice, France</dc:title>
  <dc:creator>Joseph Naumann</dc:creator>
  <cp:lastModifiedBy>Joseph Naumann</cp:lastModifiedBy>
  <cp:revision>7</cp:revision>
  <dcterms:created xsi:type="dcterms:W3CDTF">2017-01-08T09:14:04Z</dcterms:created>
  <dcterms:modified xsi:type="dcterms:W3CDTF">2017-01-08T12:26:58Z</dcterms:modified>
</cp:coreProperties>
</file>