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autoAdjust="0"/>
    <p:restoredTop sz="94600"/>
  </p:normalViewPr>
  <p:slideViewPr>
    <p:cSldViewPr snapToGrid="0">
      <p:cViewPr varScale="1">
        <p:scale>
          <a:sx n="81" d="100"/>
          <a:sy n="81" d="100"/>
        </p:scale>
        <p:origin x="108" y="22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702C2CE-0E77-4E63-8C58-2F7B2BC491B6}" type="slidenum">
              <a:rPr lang="en-US"/>
              <a:pPr/>
              <a:t>‹#›</a:t>
            </a:fld>
            <a:endParaRPr lang="en-US"/>
          </a:p>
        </p:txBody>
      </p:sp>
    </p:spTree>
    <p:extLst>
      <p:ext uri="{BB962C8B-B14F-4D97-AF65-F5344CB8AC3E}">
        <p14:creationId xmlns:p14="http://schemas.microsoft.com/office/powerpoint/2010/main" val="8779213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E90E2531-804A-4FDB-8D2E-29AD84559D0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44E6AEE-4DF1-483B-8C12-AEB5FFD7850F}" type="slidenum">
              <a:rPr lang="en-US"/>
              <a:pPr/>
              <a:t>‹#›</a:t>
            </a:fld>
            <a:endParaRPr lang="en-US"/>
          </a:p>
        </p:txBody>
      </p:sp>
    </p:spTree>
    <p:extLst>
      <p:ext uri="{BB962C8B-B14F-4D97-AF65-F5344CB8AC3E}">
        <p14:creationId xmlns:p14="http://schemas.microsoft.com/office/powerpoint/2010/main" val="3465497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DBE3D24-9957-49C7-92B5-730E0339B949}" type="slidenum">
              <a:rPr lang="en-US"/>
              <a:pPr/>
              <a:t>‹#›</a:t>
            </a:fld>
            <a:endParaRPr lang="en-US"/>
          </a:p>
        </p:txBody>
      </p:sp>
    </p:spTree>
    <p:extLst>
      <p:ext uri="{BB962C8B-B14F-4D97-AF65-F5344CB8AC3E}">
        <p14:creationId xmlns:p14="http://schemas.microsoft.com/office/powerpoint/2010/main" val="357897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46E4CEFE-0BD5-475C-8226-201554C938F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6A8BDE-642B-4FDE-89E3-4A97AD8AF05D}" type="slidenum">
              <a:rPr lang="en-US"/>
              <a:pPr/>
              <a:t>‹#›</a:t>
            </a:fld>
            <a:endParaRPr lang="en-US"/>
          </a:p>
        </p:txBody>
      </p:sp>
    </p:spTree>
    <p:extLst>
      <p:ext uri="{BB962C8B-B14F-4D97-AF65-F5344CB8AC3E}">
        <p14:creationId xmlns:p14="http://schemas.microsoft.com/office/powerpoint/2010/main" val="789402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9ABA10-B676-44EB-81D4-6977F968BA12}" type="slidenum">
              <a:rPr lang="en-US"/>
              <a:pPr/>
              <a:t>‹#›</a:t>
            </a:fld>
            <a:endParaRPr lang="en-US"/>
          </a:p>
        </p:txBody>
      </p:sp>
    </p:spTree>
    <p:extLst>
      <p:ext uri="{BB962C8B-B14F-4D97-AF65-F5344CB8AC3E}">
        <p14:creationId xmlns:p14="http://schemas.microsoft.com/office/powerpoint/2010/main" val="788692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0B3EB04-238A-4545-A0B2-B50A7C9A735A}" type="slidenum">
              <a:rPr lang="en-US"/>
              <a:pPr/>
              <a:t>‹#›</a:t>
            </a:fld>
            <a:endParaRPr lang="en-US"/>
          </a:p>
        </p:txBody>
      </p:sp>
    </p:spTree>
    <p:extLst>
      <p:ext uri="{BB962C8B-B14F-4D97-AF65-F5344CB8AC3E}">
        <p14:creationId xmlns:p14="http://schemas.microsoft.com/office/powerpoint/2010/main" val="3684962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DD3885F-AC50-4F85-A5EC-2CCE4C6BBF01}" type="slidenum">
              <a:rPr lang="en-US"/>
              <a:pPr/>
              <a:t>‹#›</a:t>
            </a:fld>
            <a:endParaRPr lang="en-US"/>
          </a:p>
        </p:txBody>
      </p:sp>
    </p:spTree>
    <p:extLst>
      <p:ext uri="{BB962C8B-B14F-4D97-AF65-F5344CB8AC3E}">
        <p14:creationId xmlns:p14="http://schemas.microsoft.com/office/powerpoint/2010/main" val="2893870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6F73D29-3E0A-404E-9FE0-BECFBE066D72}" type="slidenum">
              <a:rPr lang="en-US"/>
              <a:pPr/>
              <a:t>‹#›</a:t>
            </a:fld>
            <a:endParaRPr lang="en-US"/>
          </a:p>
        </p:txBody>
      </p:sp>
    </p:spTree>
    <p:extLst>
      <p:ext uri="{BB962C8B-B14F-4D97-AF65-F5344CB8AC3E}">
        <p14:creationId xmlns:p14="http://schemas.microsoft.com/office/powerpoint/2010/main" val="2525848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FBC84C4-02A8-43B0-86D7-A6BAED3DC1F7}" type="slidenum">
              <a:rPr lang="en-US"/>
              <a:pPr/>
              <a:t>‹#›</a:t>
            </a:fld>
            <a:endParaRPr lang="en-US"/>
          </a:p>
        </p:txBody>
      </p:sp>
    </p:spTree>
    <p:extLst>
      <p:ext uri="{BB962C8B-B14F-4D97-AF65-F5344CB8AC3E}">
        <p14:creationId xmlns:p14="http://schemas.microsoft.com/office/powerpoint/2010/main" val="45948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46246A2-97FE-4C5B-9724-B57FF63E41ED}" type="slidenum">
              <a:rPr lang="en-US"/>
              <a:pPr/>
              <a:t>‹#›</a:t>
            </a:fld>
            <a:endParaRPr lang="en-US"/>
          </a:p>
        </p:txBody>
      </p:sp>
    </p:spTree>
    <p:extLst>
      <p:ext uri="{BB962C8B-B14F-4D97-AF65-F5344CB8AC3E}">
        <p14:creationId xmlns:p14="http://schemas.microsoft.com/office/powerpoint/2010/main" val="124790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38361CC-5ACA-4F40-923B-14CFC87AD3C6}" type="slidenum">
              <a:rPr lang="en-US"/>
              <a:pPr/>
              <a:t>‹#›</a:t>
            </a:fld>
            <a:endParaRPr lang="en-US"/>
          </a:p>
        </p:txBody>
      </p:sp>
    </p:spTree>
    <p:extLst>
      <p:ext uri="{BB962C8B-B14F-4D97-AF65-F5344CB8AC3E}">
        <p14:creationId xmlns:p14="http://schemas.microsoft.com/office/powerpoint/2010/main" val="3822879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55DD8D-088C-412E-9E04-50ADB4EAFF5B}" type="slidenum">
              <a:rPr lang="en-US"/>
              <a:pPr/>
              <a:t>‹#›</a:t>
            </a:fld>
            <a:endParaRPr lang="en-US"/>
          </a:p>
        </p:txBody>
      </p:sp>
    </p:spTree>
    <p:extLst>
      <p:ext uri="{BB962C8B-B14F-4D97-AF65-F5344CB8AC3E}">
        <p14:creationId xmlns:p14="http://schemas.microsoft.com/office/powerpoint/2010/main" val="880319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309335-9E75-4919-AADF-3B6B400EB060}" type="slidenum">
              <a:rPr lang="en-US"/>
              <a:pPr/>
              <a:t>‹#›</a:t>
            </a:fld>
            <a:endParaRPr lang="en-US"/>
          </a:p>
        </p:txBody>
      </p:sp>
    </p:spTree>
    <p:extLst>
      <p:ext uri="{BB962C8B-B14F-4D97-AF65-F5344CB8AC3E}">
        <p14:creationId xmlns:p14="http://schemas.microsoft.com/office/powerpoint/2010/main" val="1009691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1F27D1-94A3-43E5-8567-7CD424E813B5}" type="slidenum">
              <a:rPr lang="en-US"/>
              <a:pPr/>
              <a:t>‹#›</a:t>
            </a:fld>
            <a:endParaRPr lang="en-US"/>
          </a:p>
        </p:txBody>
      </p:sp>
    </p:spTree>
    <p:extLst>
      <p:ext uri="{BB962C8B-B14F-4D97-AF65-F5344CB8AC3E}">
        <p14:creationId xmlns:p14="http://schemas.microsoft.com/office/powerpoint/2010/main" val="3056369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AEA6DB-5E19-4E65-9F48-035B50322089}" type="slidenum">
              <a:rPr lang="en-US"/>
              <a:pPr/>
              <a:t>‹#›</a:t>
            </a:fld>
            <a:endParaRPr lang="en-US"/>
          </a:p>
        </p:txBody>
      </p:sp>
    </p:spTree>
    <p:extLst>
      <p:ext uri="{BB962C8B-B14F-4D97-AF65-F5344CB8AC3E}">
        <p14:creationId xmlns:p14="http://schemas.microsoft.com/office/powerpoint/2010/main" val="386226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4D7CDAC-E45C-493F-A3A0-60611679CE80}" type="slidenum">
              <a:rPr lang="en-US"/>
              <a:pPr/>
              <a:t>‹#›</a:t>
            </a:fld>
            <a:endParaRPr lang="en-US"/>
          </a:p>
        </p:txBody>
      </p:sp>
    </p:spTree>
    <p:extLst>
      <p:ext uri="{BB962C8B-B14F-4D97-AF65-F5344CB8AC3E}">
        <p14:creationId xmlns:p14="http://schemas.microsoft.com/office/powerpoint/2010/main" val="704851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D3758E-276C-48B0-9567-9D96BF7A1F3A}" type="slidenum">
              <a:rPr lang="en-US"/>
              <a:pPr/>
              <a:t>‹#›</a:t>
            </a:fld>
            <a:endParaRPr lang="en-US"/>
          </a:p>
        </p:txBody>
      </p:sp>
    </p:spTree>
    <p:extLst>
      <p:ext uri="{BB962C8B-B14F-4D97-AF65-F5344CB8AC3E}">
        <p14:creationId xmlns:p14="http://schemas.microsoft.com/office/powerpoint/2010/main" val="2269247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40A00CC-592A-42FE-AB44-2EEB3D42389E}" type="slidenum">
              <a:rPr lang="en-US"/>
              <a:pPr/>
              <a:t>‹#›</a:t>
            </a:fld>
            <a:endParaRPr lang="en-US"/>
          </a:p>
        </p:txBody>
      </p:sp>
    </p:spTree>
    <p:extLst>
      <p:ext uri="{BB962C8B-B14F-4D97-AF65-F5344CB8AC3E}">
        <p14:creationId xmlns:p14="http://schemas.microsoft.com/office/powerpoint/2010/main" val="55681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CE32FDF-BABC-4E85-A56C-4C58E82DEFD3}" type="slidenum">
              <a:rPr lang="en-US"/>
              <a:pPr/>
              <a:t>‹#›</a:t>
            </a:fld>
            <a:endParaRPr lang="en-US"/>
          </a:p>
        </p:txBody>
      </p:sp>
    </p:spTree>
    <p:extLst>
      <p:ext uri="{BB962C8B-B14F-4D97-AF65-F5344CB8AC3E}">
        <p14:creationId xmlns:p14="http://schemas.microsoft.com/office/powerpoint/2010/main" val="3629055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B68A8B8-08A7-4E82-80C9-FAFD829DC6CF}" type="slidenum">
              <a:rPr lang="en-US"/>
              <a:pPr/>
              <a:t>‹#›</a:t>
            </a:fld>
            <a:endParaRPr lang="en-US"/>
          </a:p>
        </p:txBody>
      </p:sp>
    </p:spTree>
    <p:extLst>
      <p:ext uri="{BB962C8B-B14F-4D97-AF65-F5344CB8AC3E}">
        <p14:creationId xmlns:p14="http://schemas.microsoft.com/office/powerpoint/2010/main" val="1301186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0331F01-F07F-47FE-A58C-B87C4B9F5521}" type="slidenum">
              <a:rPr lang="en-US"/>
              <a:pPr/>
              <a:t>‹#›</a:t>
            </a:fld>
            <a:endParaRPr lang="en-US"/>
          </a:p>
        </p:txBody>
      </p:sp>
    </p:spTree>
    <p:extLst>
      <p:ext uri="{BB962C8B-B14F-4D97-AF65-F5344CB8AC3E}">
        <p14:creationId xmlns:p14="http://schemas.microsoft.com/office/powerpoint/2010/main" val="191534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2788A12-3570-44BF-9E5B-E7AC3182612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80E88BF-5269-4B59-80C6-4396D36B103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1641513" y="1344059"/>
            <a:ext cx="5861012" cy="2256392"/>
          </a:xfrm>
        </p:spPr>
        <p:txBody>
          <a:bodyPr/>
          <a:lstStyle/>
          <a:p>
            <a:r>
              <a:rPr lang="en-US" sz="4000" b="1" dirty="0">
                <a:solidFill>
                  <a:srgbClr val="FF0000"/>
                </a:solidFill>
                <a:effectLst>
                  <a:outerShdw blurRad="50800" dist="50800" dir="5400000" algn="ctr" rotWithShape="0">
                    <a:schemeClr val="tx1"/>
                  </a:outerShdw>
                </a:effectLst>
              </a:rPr>
              <a:t>Moscow City Looked Like A Fairytale During Orthodox Christmas</a:t>
            </a:r>
            <a:endParaRPr lang="en-US" sz="4000" b="1" dirty="0">
              <a:solidFill>
                <a:srgbClr val="FF0000"/>
              </a:solidFill>
              <a:effectLst>
                <a:outerShdw blurRad="50800" dist="50800" dir="5400000" algn="ctr" rotWithShape="0">
                  <a:schemeClr val="tx1"/>
                </a:outerShdw>
              </a:effectLst>
            </a:endParaRPr>
          </a:p>
        </p:txBody>
      </p:sp>
      <p:sp>
        <p:nvSpPr>
          <p:cNvPr id="50179" name="Rectangle 3"/>
          <p:cNvSpPr>
            <a:spLocks noGrp="1" noChangeArrowheads="1"/>
          </p:cNvSpPr>
          <p:nvPr>
            <p:ph type="subTitle" idx="1"/>
          </p:nvPr>
        </p:nvSpPr>
        <p:spPr/>
        <p:txBody>
          <a:bodyPr/>
          <a:lstStyle/>
          <a:p>
            <a:r>
              <a:rPr lang="en-US" dirty="0"/>
              <a:t>by Sofia</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0"/>
            <a:ext cx="6858000" cy="6858000"/>
          </a:xfrm>
          <a:prstGeom prst="rect">
            <a:avLst/>
          </a:prstGeom>
        </p:spPr>
      </p:pic>
    </p:spTree>
    <p:extLst>
      <p:ext uri="{BB962C8B-B14F-4D97-AF65-F5344CB8AC3E}">
        <p14:creationId xmlns:p14="http://schemas.microsoft.com/office/powerpoint/2010/main" val="3579565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2590988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1378581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1456725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1019393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567714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873373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1244118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2265255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2853200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213757" y="249382"/>
            <a:ext cx="8930244" cy="6436426"/>
          </a:xfrm>
        </p:spPr>
        <p:txBody>
          <a:bodyPr/>
          <a:lstStyle/>
          <a:p>
            <a:r>
              <a:rPr lang="en-US" dirty="0"/>
              <a:t>Moscow city is the capital and the largest city in Russia; not only known as the capital of the land of the birch, Moscow stands at the crossroads between the ancient the modern, between peaceful existence and the bustle of city life.</a:t>
            </a:r>
          </a:p>
          <a:p>
            <a:r>
              <a:rPr lang="en-US" dirty="0"/>
              <a:t>The winter in Moscow might be bitterly cold but it’s also be magical – especially if you see it through the eyes of photographer Kristina </a:t>
            </a:r>
            <a:r>
              <a:rPr lang="en-US" dirty="0" err="1"/>
              <a:t>Makeeva</a:t>
            </a:r>
            <a:r>
              <a:rPr lang="en-US" dirty="0"/>
              <a:t>. She was able to capture the city as if it were a winter wonderland. Her photo show locations such as the Red Square and the Kremlin, both blanketed in snow and bathed in </a:t>
            </a:r>
            <a:r>
              <a:rPr lang="en-US" dirty="0" err="1"/>
              <a:t>colourful</a:t>
            </a:r>
            <a:r>
              <a:rPr lang="en-US" dirty="0"/>
              <a:t> lights, with people milling about. It’s as if you were looking at images straight out of a fairytale! Each image captures a bold personal style, finding a beautiful balance between the sharp lines, the constant motion of people and precipitation, and overexposed scenes. Below you will find the most beautiful images of Moscow during Christmas. Let’s enjoy and discover the magical beauty.</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58440" y="0"/>
            <a:ext cx="54864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a:p>
        </p:txBody>
      </p:sp>
      <p:pic>
        <p:nvPicPr>
          <p:cNvPr id="2" name="Picture 1"/>
          <p:cNvPicPr>
            <a:picLocks noChangeAspect="1"/>
          </p:cNvPicPr>
          <p:nvPr/>
        </p:nvPicPr>
        <p:blipFill>
          <a:blip r:embed="rId2"/>
          <a:stretch>
            <a:fillRect/>
          </a:stretch>
        </p:blipFill>
        <p:spPr>
          <a:xfrm>
            <a:off x="2286000" y="0"/>
            <a:ext cx="6858000" cy="6858000"/>
          </a:xfrm>
          <a:prstGeom prst="rect">
            <a:avLst/>
          </a:prstGeom>
        </p:spPr>
      </p:pic>
      <p:sp>
        <p:nvSpPr>
          <p:cNvPr id="53251" name="Rectangle 3"/>
          <p:cNvSpPr>
            <a:spLocks noGrp="1" noChangeArrowheads="1"/>
          </p:cNvSpPr>
          <p:nvPr>
            <p:ph type="body" idx="1"/>
          </p:nvPr>
        </p:nvSpPr>
        <p:spPr/>
        <p:txBody>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0"/>
            <a:ext cx="6858000" cy="6858000"/>
          </a:xfrm>
          <a:prstGeom prst="rect">
            <a:avLst/>
          </a:prstGeom>
        </p:spPr>
      </p:pic>
    </p:spTree>
    <p:extLst>
      <p:ext uri="{BB962C8B-B14F-4D97-AF65-F5344CB8AC3E}">
        <p14:creationId xmlns:p14="http://schemas.microsoft.com/office/powerpoint/2010/main" val="1946549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81944" y="0"/>
            <a:ext cx="5486399" cy="6858000"/>
          </a:xfrm>
          <a:prstGeom prst="rect">
            <a:avLst/>
          </a:prstGeom>
        </p:spPr>
      </p:pic>
    </p:spTree>
    <p:extLst>
      <p:ext uri="{BB962C8B-B14F-4D97-AF65-F5344CB8AC3E}">
        <p14:creationId xmlns:p14="http://schemas.microsoft.com/office/powerpoint/2010/main" val="3796587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2428719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58771" y="0"/>
            <a:ext cx="5595104" cy="6858000"/>
          </a:xfrm>
          <a:prstGeom prst="rect">
            <a:avLst/>
          </a:prstGeom>
        </p:spPr>
      </p:pic>
    </p:spTree>
    <p:extLst>
      <p:ext uri="{BB962C8B-B14F-4D97-AF65-F5344CB8AC3E}">
        <p14:creationId xmlns:p14="http://schemas.microsoft.com/office/powerpoint/2010/main" val="3715209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1" y="0"/>
            <a:ext cx="6858000" cy="6858000"/>
          </a:xfrm>
          <a:prstGeom prst="rect">
            <a:avLst/>
          </a:prstGeom>
        </p:spPr>
      </p:pic>
    </p:spTree>
    <p:extLst>
      <p:ext uri="{BB962C8B-B14F-4D97-AF65-F5344CB8AC3E}">
        <p14:creationId xmlns:p14="http://schemas.microsoft.com/office/powerpoint/2010/main" val="3259171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103_slide">
  <a:themeElements>
    <a:clrScheme name="Office Theme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333333"/>
        </a:dk1>
        <a:lt1>
          <a:srgbClr val="FFFFFF"/>
        </a:lt1>
        <a:dk2>
          <a:srgbClr val="3366CC"/>
        </a:dk2>
        <a:lt2>
          <a:srgbClr val="FFFFFF"/>
        </a:lt2>
        <a:accent1>
          <a:srgbClr val="8CB2FF"/>
        </a:accent1>
        <a:accent2>
          <a:srgbClr val="AAC2F2"/>
        </a:accent2>
        <a:accent3>
          <a:srgbClr val="ADB8E2"/>
        </a:accent3>
        <a:accent4>
          <a:srgbClr val="DADADA"/>
        </a:accent4>
        <a:accent5>
          <a:srgbClr val="C5D5FF"/>
        </a:accent5>
        <a:accent6>
          <a:srgbClr val="9AB0DB"/>
        </a:accent6>
        <a:hlink>
          <a:srgbClr val="B2CCFF"/>
        </a:hlink>
        <a:folHlink>
          <a:srgbClr val="C2D2F2"/>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3366CC"/>
        </a:dk2>
        <a:lt2>
          <a:srgbClr val="FFFFFF"/>
        </a:lt2>
        <a:accent1>
          <a:srgbClr val="E6DAA1"/>
        </a:accent1>
        <a:accent2>
          <a:srgbClr val="A6C3FF"/>
        </a:accent2>
        <a:accent3>
          <a:srgbClr val="ADB8E2"/>
        </a:accent3>
        <a:accent4>
          <a:srgbClr val="DADADA"/>
        </a:accent4>
        <a:accent5>
          <a:srgbClr val="F0EACD"/>
        </a:accent5>
        <a:accent6>
          <a:srgbClr val="96B0E7"/>
        </a:accent6>
        <a:hlink>
          <a:srgbClr val="D6D98D"/>
        </a:hlink>
        <a:folHlink>
          <a:srgbClr val="EBD7C7"/>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3366CC"/>
        </a:dk2>
        <a:lt2>
          <a:srgbClr val="FFFFFF"/>
        </a:lt2>
        <a:accent1>
          <a:srgbClr val="C1D998"/>
        </a:accent1>
        <a:accent2>
          <a:srgbClr val="EDD3A6"/>
        </a:accent2>
        <a:accent3>
          <a:srgbClr val="ADB8E2"/>
        </a:accent3>
        <a:accent4>
          <a:srgbClr val="DADADA"/>
        </a:accent4>
        <a:accent5>
          <a:srgbClr val="DDE9CA"/>
        </a:accent5>
        <a:accent6>
          <a:srgbClr val="D7BF96"/>
        </a:accent6>
        <a:hlink>
          <a:srgbClr val="EBD3DE"/>
        </a:hlink>
        <a:folHlink>
          <a:srgbClr val="B2CC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B2FF"/>
        </a:accent1>
        <a:accent2>
          <a:srgbClr val="AAC2F2"/>
        </a:accent2>
        <a:accent3>
          <a:srgbClr val="FFFFFF"/>
        </a:accent3>
        <a:accent4>
          <a:srgbClr val="000000"/>
        </a:accent4>
        <a:accent5>
          <a:srgbClr val="C5D5FF"/>
        </a:accent5>
        <a:accent6>
          <a:srgbClr val="9AB0DB"/>
        </a:accent6>
        <a:hlink>
          <a:srgbClr val="B2CCFF"/>
        </a:hlink>
        <a:folHlink>
          <a:srgbClr val="C2D2F2"/>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ACAE6"/>
        </a:accent1>
        <a:accent2>
          <a:srgbClr val="B9B5F7"/>
        </a:accent2>
        <a:accent3>
          <a:srgbClr val="FFFFFF"/>
        </a:accent3>
        <a:accent4>
          <a:srgbClr val="000000"/>
        </a:accent4>
        <a:accent5>
          <a:srgbClr val="C4E1F0"/>
        </a:accent5>
        <a:accent6>
          <a:srgbClr val="A7A4E0"/>
        </a:accent6>
        <a:hlink>
          <a:srgbClr val="A6C3FF"/>
        </a:hlink>
        <a:folHlink>
          <a:srgbClr val="D9C3E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E6DAA1"/>
        </a:accent1>
        <a:accent2>
          <a:srgbClr val="A6C3FF"/>
        </a:accent2>
        <a:accent3>
          <a:srgbClr val="FFFFFF"/>
        </a:accent3>
        <a:accent4>
          <a:srgbClr val="000000"/>
        </a:accent4>
        <a:accent5>
          <a:srgbClr val="F0EACD"/>
        </a:accent5>
        <a:accent6>
          <a:srgbClr val="96B0E7"/>
        </a:accent6>
        <a:hlink>
          <a:srgbClr val="D6D98D"/>
        </a:hlink>
        <a:folHlink>
          <a:srgbClr val="EBD7C7"/>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C1D998"/>
        </a:accent1>
        <a:accent2>
          <a:srgbClr val="EDD3A6"/>
        </a:accent2>
        <a:accent3>
          <a:srgbClr val="FFFFFF"/>
        </a:accent3>
        <a:accent4>
          <a:srgbClr val="000000"/>
        </a:accent4>
        <a:accent5>
          <a:srgbClr val="DDE9CA"/>
        </a:accent5>
        <a:accent6>
          <a:srgbClr val="D7BF96"/>
        </a:accent6>
        <a:hlink>
          <a:srgbClr val="EBD3DE"/>
        </a:hlink>
        <a:folHlink>
          <a:srgbClr val="B2CC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3366CC"/>
        </a:dk2>
        <a:lt2>
          <a:srgbClr val="FFFFFF"/>
        </a:lt2>
        <a:accent1>
          <a:srgbClr val="8CB2FF"/>
        </a:accent1>
        <a:accent2>
          <a:srgbClr val="AAC2F2"/>
        </a:accent2>
        <a:accent3>
          <a:srgbClr val="ADB8E2"/>
        </a:accent3>
        <a:accent4>
          <a:srgbClr val="DADADA"/>
        </a:accent4>
        <a:accent5>
          <a:srgbClr val="C5D5FF"/>
        </a:accent5>
        <a:accent6>
          <a:srgbClr val="9AB0DB"/>
        </a:accent6>
        <a:hlink>
          <a:srgbClr val="B2CCFF"/>
        </a:hlink>
        <a:folHlink>
          <a:srgbClr val="C2D2F2"/>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3366CC"/>
        </a:dk2>
        <a:lt2>
          <a:srgbClr val="FFFFFF"/>
        </a:lt2>
        <a:accent1>
          <a:srgbClr val="8ACAE6"/>
        </a:accent1>
        <a:accent2>
          <a:srgbClr val="B9B5F7"/>
        </a:accent2>
        <a:accent3>
          <a:srgbClr val="ADB8E2"/>
        </a:accent3>
        <a:accent4>
          <a:srgbClr val="DADADA"/>
        </a:accent4>
        <a:accent5>
          <a:srgbClr val="C4E1F0"/>
        </a:accent5>
        <a:accent6>
          <a:srgbClr val="A7A4E0"/>
        </a:accent6>
        <a:hlink>
          <a:srgbClr val="A6C3FF"/>
        </a:hlink>
        <a:folHlink>
          <a:srgbClr val="D9C3E0"/>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3366CC"/>
        </a:dk2>
        <a:lt2>
          <a:srgbClr val="FFFFFF"/>
        </a:lt2>
        <a:accent1>
          <a:srgbClr val="E6DAA1"/>
        </a:accent1>
        <a:accent2>
          <a:srgbClr val="A6C3FF"/>
        </a:accent2>
        <a:accent3>
          <a:srgbClr val="ADB8E2"/>
        </a:accent3>
        <a:accent4>
          <a:srgbClr val="DADADA"/>
        </a:accent4>
        <a:accent5>
          <a:srgbClr val="F0EACD"/>
        </a:accent5>
        <a:accent6>
          <a:srgbClr val="96B0E7"/>
        </a:accent6>
        <a:hlink>
          <a:srgbClr val="D6D98D"/>
        </a:hlink>
        <a:folHlink>
          <a:srgbClr val="EBD7C7"/>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3366CC"/>
        </a:dk2>
        <a:lt2>
          <a:srgbClr val="FFFFFF"/>
        </a:lt2>
        <a:accent1>
          <a:srgbClr val="C1D998"/>
        </a:accent1>
        <a:accent2>
          <a:srgbClr val="EDD3A6"/>
        </a:accent2>
        <a:accent3>
          <a:srgbClr val="ADB8E2"/>
        </a:accent3>
        <a:accent4>
          <a:srgbClr val="DADADA"/>
        </a:accent4>
        <a:accent5>
          <a:srgbClr val="DDE9CA"/>
        </a:accent5>
        <a:accent6>
          <a:srgbClr val="D7BF96"/>
        </a:accent6>
        <a:hlink>
          <a:srgbClr val="EBD3DE"/>
        </a:hlink>
        <a:folHlink>
          <a:srgbClr val="B2CCF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B2FF"/>
        </a:accent1>
        <a:accent2>
          <a:srgbClr val="AAC2F2"/>
        </a:accent2>
        <a:accent3>
          <a:srgbClr val="FFFFFF"/>
        </a:accent3>
        <a:accent4>
          <a:srgbClr val="000000"/>
        </a:accent4>
        <a:accent5>
          <a:srgbClr val="C5D5FF"/>
        </a:accent5>
        <a:accent6>
          <a:srgbClr val="9AB0DB"/>
        </a:accent6>
        <a:hlink>
          <a:srgbClr val="B2CCFF"/>
        </a:hlink>
        <a:folHlink>
          <a:srgbClr val="C2D2F2"/>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ACAE6"/>
        </a:accent1>
        <a:accent2>
          <a:srgbClr val="B9B5F7"/>
        </a:accent2>
        <a:accent3>
          <a:srgbClr val="FFFFFF"/>
        </a:accent3>
        <a:accent4>
          <a:srgbClr val="000000"/>
        </a:accent4>
        <a:accent5>
          <a:srgbClr val="C4E1F0"/>
        </a:accent5>
        <a:accent6>
          <a:srgbClr val="A7A4E0"/>
        </a:accent6>
        <a:hlink>
          <a:srgbClr val="A6C3FF"/>
        </a:hlink>
        <a:folHlink>
          <a:srgbClr val="D9C3E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E6DAA1"/>
        </a:accent1>
        <a:accent2>
          <a:srgbClr val="A6C3FF"/>
        </a:accent2>
        <a:accent3>
          <a:srgbClr val="FFFFFF"/>
        </a:accent3>
        <a:accent4>
          <a:srgbClr val="000000"/>
        </a:accent4>
        <a:accent5>
          <a:srgbClr val="F0EACD"/>
        </a:accent5>
        <a:accent6>
          <a:srgbClr val="96B0E7"/>
        </a:accent6>
        <a:hlink>
          <a:srgbClr val="D6D98D"/>
        </a:hlink>
        <a:folHlink>
          <a:srgbClr val="EBD7C7"/>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C1D998"/>
        </a:accent1>
        <a:accent2>
          <a:srgbClr val="EDD3A6"/>
        </a:accent2>
        <a:accent3>
          <a:srgbClr val="FFFFFF"/>
        </a:accent3>
        <a:accent4>
          <a:srgbClr val="000000"/>
        </a:accent4>
        <a:accent5>
          <a:srgbClr val="DDE9CA"/>
        </a:accent5>
        <a:accent6>
          <a:srgbClr val="D7BF96"/>
        </a:accent6>
        <a:hlink>
          <a:srgbClr val="EBD3DE"/>
        </a:hlink>
        <a:folHlink>
          <a:srgbClr val="B2CC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russia map</Template>
  <TotalTime>14</TotalTime>
  <Words>191</Words>
  <Application>Microsoft Office PowerPoint</Application>
  <PresentationFormat>On-screen Show (4:3)</PresentationFormat>
  <Paragraphs>4</Paragraphs>
  <Slides>19</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19</vt:i4>
      </vt:variant>
    </vt:vector>
  </HeadingPairs>
  <TitlesOfParts>
    <vt:vector size="22" baseType="lpstr">
      <vt:lpstr>Arial</vt:lpstr>
      <vt:lpstr>ind_1103_slide</vt:lpstr>
      <vt:lpstr>1_Default Design</vt:lpstr>
      <vt:lpstr>Moscow City Looked Like A Fairytale During Orthodox Christmas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Moscow City Looked Like A Fairytale During Orthodox Christmas</dc:title>
  <dc:creator>Joseph Naumann</dc:creator>
  <cp:lastModifiedBy>Joseph Naumann</cp:lastModifiedBy>
  <cp:revision>2</cp:revision>
  <dcterms:created xsi:type="dcterms:W3CDTF">2016-01-17T23:47:33Z</dcterms:created>
  <dcterms:modified xsi:type="dcterms:W3CDTF">2016-01-18T00:02:31Z</dcterms:modified>
</cp:coreProperties>
</file>