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Lst>
  <p:notesMasterIdLst>
    <p:notesMasterId r:id="rId35"/>
  </p:notesMasterIdLst>
  <p:sldIdLst>
    <p:sldId id="256" r:id="rId3"/>
    <p:sldId id="257" r:id="rId4"/>
    <p:sldId id="284" r:id="rId5"/>
    <p:sldId id="258" r:id="rId6"/>
    <p:sldId id="259" r:id="rId7"/>
    <p:sldId id="285" r:id="rId8"/>
    <p:sldId id="260" r:id="rId9"/>
    <p:sldId id="261" r:id="rId10"/>
    <p:sldId id="262" r:id="rId11"/>
    <p:sldId id="263" r:id="rId12"/>
    <p:sldId id="279" r:id="rId13"/>
    <p:sldId id="265" r:id="rId14"/>
    <p:sldId id="281" r:id="rId15"/>
    <p:sldId id="283" r:id="rId16"/>
    <p:sldId id="282" r:id="rId17"/>
    <p:sldId id="286" r:id="rId18"/>
    <p:sldId id="264"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87" r:id="rId33"/>
    <p:sldId id="280" r:id="rId34"/>
  </p:sldIdLst>
  <p:sldSz cx="9144000" cy="5143500" type="screen16x9"/>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p:scale>
          <a:sx n="100" d="100"/>
          <a:sy n="100" d="100"/>
        </p:scale>
        <p:origin x="-672" y="-6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2/23/2017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25452234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pPr algn="ctr"/>
            <a:fld id="{743653DA-8BF4-4869-96FE-9BCF43372D46}" type="datetime8">
              <a:rPr lang="en-US" smtClean="0"/>
              <a:pPr algn="ctr"/>
              <a:t>2/23/2017 9:43 AM</a:t>
            </a:fld>
            <a:endParaRPr lang="en-US" sz="20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2/23/2017 9:43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57201"/>
            <a:ext cx="2057400" cy="41374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7200"/>
            <a:ext cx="5562600" cy="41374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4686302"/>
            <a:ext cx="2209800" cy="273844"/>
          </a:xfrm>
        </p:spPr>
        <p:txBody>
          <a:bodyPr/>
          <a:lstStyle/>
          <a:p>
            <a:fld id="{8D3816DF-213E-421B-92D3-C068DBB023D6}" type="datetime8">
              <a:rPr lang="en-US" smtClean="0">
                <a:solidFill>
                  <a:schemeClr val="tx2"/>
                </a:solidFill>
              </a:rPr>
              <a:pPr/>
              <a:t>2/23/2017 9:43 AM</a:t>
            </a:fld>
            <a:endParaRPr lang="en-US" dirty="0"/>
          </a:p>
        </p:txBody>
      </p:sp>
      <p:sp>
        <p:nvSpPr>
          <p:cNvPr id="5" name="Footer Placeholder 4"/>
          <p:cNvSpPr>
            <a:spLocks noGrp="1"/>
          </p:cNvSpPr>
          <p:nvPr>
            <p:ph type="ftr" sz="quarter" idx="11"/>
          </p:nvPr>
        </p:nvSpPr>
        <p:spPr>
          <a:xfrm>
            <a:off x="457201" y="4686156"/>
            <a:ext cx="5573483" cy="273844"/>
          </a:xfrm>
        </p:spPr>
        <p:txBody>
          <a:bodyPr/>
          <a:lstStyle/>
          <a:p>
            <a:endParaRPr lang="en-US" dirty="0"/>
          </a:p>
        </p:txBody>
      </p:sp>
      <p:sp>
        <p:nvSpPr>
          <p:cNvPr id="7" name="Rectangle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6056313" y="77787"/>
            <a:ext cx="400050" cy="244476"/>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2/23/2017 9:43 AM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200150"/>
            <a:ext cx="81534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2/23/2017 9:43 AM</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192175"/>
            <a:ext cx="38862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192175"/>
            <a:ext cx="38862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2/23/2017 9:43 AM</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1828800"/>
            <a:ext cx="3886200" cy="268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1828800"/>
            <a:ext cx="3886200" cy="2686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2/23/2017 9:43 AM</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pPr/>
              <a:t>2/23/2017 9:43 AM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2/23/2017 9:43 AM</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2/23/2017 9:43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314450"/>
            <a:ext cx="6400800" cy="331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316736"/>
            <a:ext cx="1615307" cy="1266340"/>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51E20EC5-AC53-4169-941E-EDF10CD23748}" type="datetime8">
              <a:rPr lang="en-US" smtClean="0"/>
              <a:pPr/>
              <a:t>2/23/2017 9:43 AM</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
        <p:nvSpPr>
          <p:cNvPr id="3" name="Picture Placeholder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71450"/>
            <a:ext cx="8153400" cy="74295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200150"/>
            <a:ext cx="8153400" cy="339471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2/23/2017 9:43 AM</a:t>
            </a:fld>
            <a:endParaRPr lang="en-US" sz="140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2286000" y="3257550"/>
            <a:ext cx="6477000" cy="1085850"/>
          </a:xfrm>
        </p:spPr>
        <p:txBody>
          <a:bodyPr>
            <a:normAutofit/>
          </a:bodyPr>
          <a:lstStyle/>
          <a:p>
            <a:r>
              <a:rPr lang="en-US" sz="6000" b="1" dirty="0">
                <a:solidFill>
                  <a:schemeClr val="accent1">
                    <a:lumMod val="75000"/>
                  </a:schemeClr>
                </a:solidFill>
              </a:rPr>
              <a:t> Ipoh, Malaysia!</a:t>
            </a:r>
            <a:endParaRPr lang="en-US" sz="6000" b="1" dirty="0">
              <a:solidFill>
                <a:schemeClr val="accent1">
                  <a:lumMod val="75000"/>
                </a:schemeClr>
              </a:solidFill>
            </a:endParaRPr>
          </a:p>
        </p:txBody>
      </p:sp>
      <p:sp>
        <p:nvSpPr>
          <p:cNvPr id="3" name="Rectangle 2"/>
          <p:cNvSpPr>
            <a:spLocks noGrp="1"/>
          </p:cNvSpPr>
          <p:nvPr>
            <p:ph type="subTitle" idx="1"/>
          </p:nvPr>
        </p:nvSpPr>
        <p:spPr/>
        <p:txBody>
          <a:bodyPr>
            <a:normAutofit/>
          </a:bodyPr>
          <a:lstStyle/>
          <a:p>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783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600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54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77677" y="0"/>
            <a:ext cx="686632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82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0" y="1123950"/>
            <a:ext cx="2286000" cy="830997"/>
          </a:xfrm>
          <a:prstGeom prst="rect">
            <a:avLst/>
          </a:prstGeom>
        </p:spPr>
        <p:txBody>
          <a:bodyPr wrap="square">
            <a:spAutoFit/>
          </a:bodyPr>
          <a:lstStyle/>
          <a:p>
            <a:r>
              <a:rPr lang="en-US" sz="2400" dirty="0"/>
              <a:t> Perak Cave Temple</a:t>
            </a:r>
          </a:p>
        </p:txBody>
      </p:sp>
    </p:spTree>
    <p:extLst>
      <p:ext uri="{BB962C8B-B14F-4D97-AF65-F5344CB8AC3E}">
        <p14:creationId xmlns:p14="http://schemas.microsoft.com/office/powerpoint/2010/main" val="146999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200150"/>
            <a:ext cx="2305050" cy="1285875"/>
          </a:xfrm>
        </p:spPr>
        <p:txBody>
          <a:bodyPr>
            <a:normAutofit fontScale="90000"/>
          </a:bodyPr>
          <a:lstStyle/>
          <a:p>
            <a:r>
              <a:rPr lang="en-US" dirty="0" smtClean="0"/>
              <a:t>Cave </a:t>
            </a:r>
            <a:r>
              <a:rPr lang="en-US" dirty="0"/>
              <a:t>temple</a:t>
            </a:r>
          </a:p>
        </p:txBody>
      </p:sp>
      <p:pic>
        <p:nvPicPr>
          <p:cNvPr id="266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47900" y="28574"/>
            <a:ext cx="681990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43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0"/>
            <a:ext cx="5105400" cy="914400"/>
          </a:xfrm>
        </p:spPr>
        <p:txBody>
          <a:bodyPr>
            <a:noAutofit/>
          </a:bodyPr>
          <a:lstStyle/>
          <a:p>
            <a:r>
              <a:rPr lang="en-US" sz="2800" dirty="0"/>
              <a:t>Sam </a:t>
            </a:r>
            <a:r>
              <a:rPr lang="en-US" sz="2800" dirty="0" err="1"/>
              <a:t>Poh</a:t>
            </a:r>
            <a:r>
              <a:rPr lang="en-US" sz="2800" dirty="0"/>
              <a:t> Tong, one of the many beautiful temples in Ipoh</a:t>
            </a:r>
          </a:p>
        </p:txBody>
      </p:sp>
      <p:pic>
        <p:nvPicPr>
          <p:cNvPr id="296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09600" y="28574"/>
            <a:ext cx="342581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85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010400" y="1276350"/>
            <a:ext cx="2057400" cy="2308324"/>
          </a:xfrm>
          <a:prstGeom prst="rect">
            <a:avLst/>
          </a:prstGeom>
        </p:spPr>
        <p:txBody>
          <a:bodyPr wrap="square">
            <a:spAutoFit/>
          </a:bodyPr>
          <a:lstStyle/>
          <a:p>
            <a:r>
              <a:rPr lang="en-US" sz="2400" dirty="0"/>
              <a:t>One of the 7 wall art murals drawn by Ernest </a:t>
            </a:r>
            <a:r>
              <a:rPr lang="en-US" sz="2400" dirty="0" err="1"/>
              <a:t>Zacharevic</a:t>
            </a:r>
            <a:r>
              <a:rPr lang="en-US" sz="2400" dirty="0"/>
              <a:t> in Ipoh old town.</a:t>
            </a:r>
          </a:p>
        </p:txBody>
      </p:sp>
    </p:spTree>
    <p:extLst>
      <p:ext uri="{BB962C8B-B14F-4D97-AF65-F5344CB8AC3E}">
        <p14:creationId xmlns:p14="http://schemas.microsoft.com/office/powerpoint/2010/main" val="3430624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47900" y="-28576"/>
            <a:ext cx="68961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21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097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0" y="1186754"/>
            <a:ext cx="2286000" cy="2677656"/>
          </a:xfrm>
          <a:prstGeom prst="rect">
            <a:avLst/>
          </a:prstGeom>
        </p:spPr>
        <p:txBody>
          <a:bodyPr wrap="square">
            <a:spAutoFit/>
          </a:bodyPr>
          <a:lstStyle/>
          <a:p>
            <a:r>
              <a:rPr lang="en-US" sz="2400" dirty="0"/>
              <a:t>Ipoh is the capital city of the state of Perak, Malaysia and also the third largest city in the country.</a:t>
            </a:r>
            <a:endParaRPr lang="en-US" sz="2400" b="1" dirty="0"/>
          </a:p>
        </p:txBody>
      </p:sp>
    </p:spTree>
    <p:extLst>
      <p:ext uri="{BB962C8B-B14F-4D97-AF65-F5344CB8AC3E}">
        <p14:creationId xmlns:p14="http://schemas.microsoft.com/office/powerpoint/2010/main" val="169843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23925"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14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436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94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4339"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525"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97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76475"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23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975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741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123950"/>
            <a:ext cx="2286000" cy="1569660"/>
          </a:xfrm>
          <a:prstGeom prst="rect">
            <a:avLst/>
          </a:prstGeom>
        </p:spPr>
        <p:txBody>
          <a:bodyPr wrap="square">
            <a:spAutoFit/>
          </a:bodyPr>
          <a:lstStyle/>
          <a:p>
            <a:r>
              <a:rPr lang="en-US" sz="2400" dirty="0"/>
              <a:t>D.R. </a:t>
            </a:r>
            <a:r>
              <a:rPr lang="en-US" sz="2400" dirty="0" err="1"/>
              <a:t>Seenivasagam</a:t>
            </a:r>
            <a:r>
              <a:rPr lang="en-US" sz="2400" dirty="0"/>
              <a:t> Park, formerly Coronation Park</a:t>
            </a:r>
          </a:p>
        </p:txBody>
      </p:sp>
    </p:spTree>
    <p:extLst>
      <p:ext uri="{BB962C8B-B14F-4D97-AF65-F5344CB8AC3E}">
        <p14:creationId xmlns:p14="http://schemas.microsoft.com/office/powerpoint/2010/main" val="2328917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843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5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243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945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704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048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525" y="0"/>
            <a:ext cx="78079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067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23925" y="0"/>
            <a:ext cx="7720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17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09551"/>
            <a:ext cx="8686800" cy="3477875"/>
          </a:xfrm>
          <a:prstGeom prst="rect">
            <a:avLst/>
          </a:prstGeom>
        </p:spPr>
        <p:txBody>
          <a:bodyPr wrap="square">
            <a:spAutoFit/>
          </a:bodyPr>
          <a:lstStyle/>
          <a:p>
            <a:r>
              <a:rPr lang="en-US" sz="2000" dirty="0"/>
              <a:t>Ipoh </a:t>
            </a:r>
            <a:r>
              <a:rPr lang="en-US" sz="2000" dirty="0" smtClean="0"/>
              <a:t>is </a:t>
            </a:r>
            <a:r>
              <a:rPr lang="en-US" sz="2000" dirty="0"/>
              <a:t>the capital city of the state of Perak, Malaysia and also the third largest city in the country. It is approximately 200 km (120 mi) north of Kuala Lumpur and 130 km (81 mi) south of Penang on the North-South Expressway.</a:t>
            </a:r>
          </a:p>
          <a:p>
            <a:endParaRPr lang="en-US" sz="2000" dirty="0"/>
          </a:p>
          <a:p>
            <a:r>
              <a:rPr lang="en-US" sz="2000" dirty="0"/>
              <a:t>It is bordered by </a:t>
            </a:r>
            <a:r>
              <a:rPr lang="en-US" sz="2000" dirty="0" err="1"/>
              <a:t>Batu</a:t>
            </a:r>
            <a:r>
              <a:rPr lang="en-US" sz="2000" dirty="0"/>
              <a:t> Gajah in the west, Cameron Highlands in the east and </a:t>
            </a:r>
            <a:r>
              <a:rPr lang="en-US" sz="2000" dirty="0" err="1"/>
              <a:t>Simpang</a:t>
            </a:r>
            <a:r>
              <a:rPr lang="en-US" sz="2000" dirty="0"/>
              <a:t> </a:t>
            </a:r>
            <a:r>
              <a:rPr lang="en-US" sz="2000" dirty="0" err="1"/>
              <a:t>Pulai</a:t>
            </a:r>
            <a:r>
              <a:rPr lang="en-US" sz="2000" dirty="0"/>
              <a:t> in the south.</a:t>
            </a:r>
          </a:p>
          <a:p>
            <a:endParaRPr lang="en-US" sz="2000" dirty="0"/>
          </a:p>
          <a:p>
            <a:r>
              <a:rPr lang="en-US" sz="2000" dirty="0"/>
              <a:t>Ipoh's old world charm and booming hipster cafes has impressed the largest travel guide book publisher in the world, Lonely Planet, after the city was listed as one of the best Asian destinations to visit in 2016. Ipoh is the only city in Malaysia to be listed, at sixth place</a:t>
            </a:r>
            <a:r>
              <a:rPr lang="en-US" sz="2000" dirty="0" smtClean="0"/>
              <a:t>.</a:t>
            </a:r>
            <a:endParaRPr lang="en-US" dirty="0"/>
          </a:p>
        </p:txBody>
      </p:sp>
    </p:spTree>
    <p:extLst>
      <p:ext uri="{BB962C8B-B14F-4D97-AF65-F5344CB8AC3E}">
        <p14:creationId xmlns:p14="http://schemas.microsoft.com/office/powerpoint/2010/main" val="113260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50" y="0"/>
            <a:ext cx="752248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476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07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35262" y="0"/>
            <a:ext cx="771826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05200" y="24884"/>
            <a:ext cx="1604927" cy="369332"/>
          </a:xfrm>
          <a:prstGeom prst="rect">
            <a:avLst/>
          </a:prstGeom>
        </p:spPr>
        <p:txBody>
          <a:bodyPr wrap="none">
            <a:spAutoFit/>
          </a:bodyPr>
          <a:lstStyle/>
          <a:p>
            <a:r>
              <a:rPr lang="en-US" dirty="0"/>
              <a:t>Lang Mountains</a:t>
            </a:r>
          </a:p>
        </p:txBody>
      </p:sp>
    </p:spTree>
    <p:extLst>
      <p:ext uri="{BB962C8B-B14F-4D97-AF65-F5344CB8AC3E}">
        <p14:creationId xmlns:p14="http://schemas.microsoft.com/office/powerpoint/2010/main" val="872349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100" y="857250"/>
            <a:ext cx="9144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19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321188" y="0"/>
            <a:ext cx="782281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0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 y="0"/>
            <a:ext cx="733475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51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782839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Skyline</a:t>
            </a:r>
            <a:endParaRPr lang="en-US" dirty="0"/>
          </a:p>
        </p:txBody>
      </p:sp>
    </p:spTree>
    <p:extLst>
      <p:ext uri="{BB962C8B-B14F-4D97-AF65-F5344CB8AC3E}">
        <p14:creationId xmlns:p14="http://schemas.microsoft.com/office/powerpoint/2010/main" val="33395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8935" y="0"/>
            <a:ext cx="919293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03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92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8"/>
            <a:ext cx="76200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0881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34D3FD-D06A-455F-9219-F6CA2F50DB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AcademicPresentation2</Template>
  <TotalTime>0</TotalTime>
  <Words>200</Words>
  <Application>Microsoft Office PowerPoint</Application>
  <PresentationFormat>On-screen Show (16:9)</PresentationFormat>
  <Paragraphs>15</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AcademicPresentation2</vt:lpstr>
      <vt:lpstr> Ipoh, Malaysia!</vt:lpstr>
      <vt:lpstr>PowerPoint Presentation</vt:lpstr>
      <vt:lpstr>PowerPoint Presentation</vt:lpstr>
      <vt:lpstr>PowerPoint Presentation</vt:lpstr>
      <vt:lpstr>PowerPoint Presentation</vt:lpstr>
      <vt:lpstr>Skyline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Cave temple</vt:lpstr>
      <vt:lpstr>Sam Poh Tong, one of the many beautiful temples in Ipoh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2017-02-23T15:43:36Z</dcterms:created>
  <dcterms:modified xsi:type="dcterms:W3CDTF">2017-02-23T16:19:25Z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