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5" r:id="rId2"/>
  </p:sldMasterIdLst>
  <p:notesMasterIdLst>
    <p:notesMasterId r:id="rId34"/>
  </p:notesMasterIdLst>
  <p:handoutMasterIdLst>
    <p:handoutMasterId r:id="rId35"/>
  </p:handoutMasterIdLst>
  <p:sldIdLst>
    <p:sldId id="259" r:id="rId3"/>
    <p:sldId id="261" r:id="rId4"/>
    <p:sldId id="281" r:id="rId5"/>
    <p:sldId id="260" r:id="rId6"/>
    <p:sldId id="282" r:id="rId7"/>
    <p:sldId id="262" r:id="rId8"/>
    <p:sldId id="283" r:id="rId9"/>
    <p:sldId id="263" r:id="rId10"/>
    <p:sldId id="284" r:id="rId11"/>
    <p:sldId id="264" r:id="rId12"/>
    <p:sldId id="265" r:id="rId13"/>
    <p:sldId id="266" r:id="rId14"/>
    <p:sldId id="267" r:id="rId15"/>
    <p:sldId id="285" r:id="rId16"/>
    <p:sldId id="268" r:id="rId17"/>
    <p:sldId id="286" r:id="rId18"/>
    <p:sldId id="269" r:id="rId19"/>
    <p:sldId id="270" r:id="rId20"/>
    <p:sldId id="287" r:id="rId21"/>
    <p:sldId id="271" r:id="rId22"/>
    <p:sldId id="288" r:id="rId23"/>
    <p:sldId id="272" r:id="rId24"/>
    <p:sldId id="289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6" autoAdjust="0"/>
    <p:restoredTop sz="94660"/>
  </p:normalViewPr>
  <p:slideViewPr>
    <p:cSldViewPr>
      <p:cViewPr varScale="1">
        <p:scale>
          <a:sx n="76" d="100"/>
          <a:sy n="76" d="100"/>
        </p:scale>
        <p:origin x="102" y="366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10/21/2016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10/21/2016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heavens for our Clean Air Act protections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How major U.S. cities would look if they had the same air pollution problem as China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2502" cy="6845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7221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988" y="0"/>
            <a:ext cx="1228609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1" y="12700"/>
            <a:ext cx="12177713" cy="6845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58327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289" y="0"/>
            <a:ext cx="1224444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2" y="5456"/>
            <a:ext cx="12177713" cy="68525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6444" cy="6845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San Antonio, Texas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2272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1218882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8" y="1"/>
            <a:ext cx="12214163" cy="6845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0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45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5752"/>
            <a:ext cx="12188825" cy="68268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1" y="0"/>
            <a:ext cx="12230561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88" y="25859"/>
            <a:ext cx="12190413" cy="68321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9021"/>
            <a:ext cx="12188825" cy="68389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1218882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" y="25400"/>
            <a:ext cx="12376292" cy="6832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586"/>
            <a:ext cx="12188825" cy="68224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7788" y="0"/>
            <a:ext cx="1235274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89" y="0"/>
            <a:ext cx="12190413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1" y="0"/>
            <a:ext cx="12177713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96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267127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1" y="12013"/>
            <a:ext cx="12152313" cy="68459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" y="0"/>
            <a:ext cx="1223952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Philadelphia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537"/>
            <a:ext cx="12114212" cy="68364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45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43"/>
            <a:ext cx="12188825" cy="68553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rimson landscape design template" id="{73D20169-401E-4972-B02F-4B0444B70099}" vid="{315B30EE-3D96-471E-B16F-FC3628778332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E82CB02-9625-4F39-9A5B-61405831A8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Crimson landscape design slides</Template>
  <TotalTime>0</TotalTime>
  <Words>31</Words>
  <Application>Microsoft Office PowerPoint</Application>
  <PresentationFormat>Custom</PresentationFormat>
  <Paragraphs>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Cambria</vt:lpstr>
      <vt:lpstr>Century Gothic</vt:lpstr>
      <vt:lpstr>Crimson landscape design template</vt:lpstr>
      <vt:lpstr>How major U.S. cities would look if they had the same air pollution problem as China</vt:lpstr>
      <vt:lpstr>PowerPoint Presentation</vt:lpstr>
      <vt:lpstr>PowerPoint Presentation</vt:lpstr>
      <vt:lpstr>PowerPoint Presentation</vt:lpstr>
      <vt:lpstr>PowerPoint Presentation</vt:lpstr>
      <vt:lpstr>Philadelphia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 Antonio, Texas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2016-10-21T16:35:04Z</dcterms:created>
  <dcterms:modified xsi:type="dcterms:W3CDTF">2016-10-21T19:02:50Z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TC034605129991</vt:lpwstr>
  </property>
</Properties>
</file>