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0"/>
  </p:notesMasterIdLst>
  <p:sldIdLst>
    <p:sldId id="256" r:id="rId3"/>
    <p:sldId id="257" r:id="rId4"/>
    <p:sldId id="258" r:id="rId5"/>
    <p:sldId id="273" r:id="rId6"/>
    <p:sldId id="277" r:id="rId7"/>
    <p:sldId id="287" r:id="rId8"/>
    <p:sldId id="288" r:id="rId9"/>
    <p:sldId id="289" r:id="rId10"/>
    <p:sldId id="290" r:id="rId11"/>
    <p:sldId id="274" r:id="rId12"/>
    <p:sldId id="275" r:id="rId13"/>
    <p:sldId id="276" r:id="rId14"/>
    <p:sldId id="259" r:id="rId15"/>
    <p:sldId id="262" r:id="rId16"/>
    <p:sldId id="278" r:id="rId17"/>
    <p:sldId id="260" r:id="rId18"/>
    <p:sldId id="261" r:id="rId19"/>
    <p:sldId id="263" r:id="rId20"/>
    <p:sldId id="264" r:id="rId21"/>
    <p:sldId id="280" r:id="rId22"/>
    <p:sldId id="265" r:id="rId23"/>
    <p:sldId id="266" r:id="rId24"/>
    <p:sldId id="282" r:id="rId25"/>
    <p:sldId id="285" r:id="rId26"/>
    <p:sldId id="286" r:id="rId27"/>
    <p:sldId id="267" r:id="rId28"/>
    <p:sldId id="269" r:id="rId29"/>
    <p:sldId id="281" r:id="rId30"/>
    <p:sldId id="291" r:id="rId31"/>
    <p:sldId id="292" r:id="rId32"/>
    <p:sldId id="270" r:id="rId33"/>
    <p:sldId id="268" r:id="rId34"/>
    <p:sldId id="271" r:id="rId35"/>
    <p:sldId id="283" r:id="rId36"/>
    <p:sldId id="284" r:id="rId37"/>
    <p:sldId id="272" r:id="rId38"/>
    <p:sldId id="279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00"/>
  </p:normalViewPr>
  <p:slideViewPr>
    <p:cSldViewPr snapToGrid="0">
      <p:cViewPr varScale="1">
        <p:scale>
          <a:sx n="57" d="100"/>
          <a:sy n="57" d="100"/>
        </p:scale>
        <p:origin x="9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D1BF08-E95A-475F-B4F1-3E53DF2E5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001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61CB8F-C6D2-4932-9242-3E99F71FB5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E32DD-2D96-41B9-A870-76BB1E8FD6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05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C94BE-61F6-4B12-8123-8803CE00F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47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DBB24FC-5000-41E9-8865-CA6733D04D8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F172C-1F94-4963-9673-1F55595557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865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BDCFB-19F2-4051-A2A5-8DFB9DF70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46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28AD1-7E72-442F-A574-987936262D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9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E0CFA-E972-4EC2-B7C4-5CFB43523B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5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C332A-92D6-434E-B38F-A72B7F93CF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786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C4024-80A6-4F6D-96C9-554701421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386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2557B-63E7-4C21-973F-3A37BBC25A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71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0C0F4-B770-46BD-A321-F5574A961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03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BA69B-5C82-40B2-88F1-8413653582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51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65D2B-141F-4961-AF29-830039678B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50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44BDE-AB25-4C85-B201-A29D983D5B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79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419A1-DF79-4BC3-9612-C9D4E7ED20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43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FE52D-F03A-4693-98DE-A7C543AF61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43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E8830-F137-46DA-8408-B084A0E19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92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86FB9-60A7-441B-8FCE-C9D8AC17C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2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2E22E-6343-420B-ACC1-7B915A6B7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7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1D33C-62BD-4E87-898D-8A124CFDD2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34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02B1C-3B16-44E8-AC79-F9D4AC4D2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75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5631DB-866E-4B69-9DC8-9CB4BFB40FC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5D8668-4FD7-4148-BE33-483FE4F48B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en-US" sz="4400" b="1" dirty="0"/>
              <a:t>GENEVA </a:t>
            </a:r>
            <a:r>
              <a:rPr lang="en-US" altLang="en-US" sz="4400" b="1" dirty="0" smtClean="0"/>
              <a:t>  </a:t>
            </a:r>
            <a:r>
              <a:rPr lang="en-US" altLang="en-US" sz="4400" b="1" dirty="0"/>
              <a:t>SWITZERLAND</a:t>
            </a:r>
            <a:endParaRPr lang="en-US" altLang="en-US" sz="4400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75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0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53353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4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274638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22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34404"/>
            <a:ext cx="9144000" cy="51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0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998"/>
          </a:xfrm>
        </p:spPr>
        <p:txBody>
          <a:bodyPr/>
          <a:lstStyle/>
          <a:p>
            <a:r>
              <a:rPr lang="en-US" dirty="0"/>
              <a:t>Apartment buildings in the Quartier des </a:t>
            </a:r>
            <a:r>
              <a:rPr lang="en-US" dirty="0" err="1"/>
              <a:t>Grottes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998"/>
            <a:ext cx="9144000" cy="612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23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5044"/>
            <a:ext cx="9143999" cy="51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7359"/>
            <a:ext cx="9144000" cy="63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121"/>
            <a:ext cx="9144000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94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07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76720"/>
          </a:xfrm>
          <a:prstGeom prst="rect">
            <a:avLst/>
          </a:prstGeom>
        </p:spPr>
      </p:pic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7"/>
            <a:ext cx="3930120" cy="2333095"/>
          </a:xfrm>
        </p:spPr>
        <p:txBody>
          <a:bodyPr/>
          <a:lstStyle/>
          <a:p>
            <a:r>
              <a:rPr lang="en-US" dirty="0" smtClean="0"/>
              <a:t>Russian Orthodox Church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6952" y="0"/>
            <a:ext cx="4497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9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92" y="23019"/>
            <a:ext cx="9113308" cy="68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1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16242"/>
            <a:ext cx="9144000" cy="61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76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487362"/>
          </a:xfrm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Hôtel de Ville and the Tour Baudet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7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7"/>
            <a:ext cx="3320520" cy="1367895"/>
          </a:xfrm>
        </p:spPr>
        <p:txBody>
          <a:bodyPr/>
          <a:lstStyle/>
          <a:p>
            <a:r>
              <a:rPr lang="en-US" dirty="0" err="1"/>
              <a:t>Tavel</a:t>
            </a:r>
            <a:r>
              <a:rPr lang="en-US" dirty="0"/>
              <a:t> House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491" y="0"/>
            <a:ext cx="5145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32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8"/>
            <a:ext cx="3371320" cy="1655762"/>
          </a:xfrm>
        </p:spPr>
        <p:txBody>
          <a:bodyPr/>
          <a:lstStyle/>
          <a:p>
            <a:pPr algn="ctr"/>
            <a:r>
              <a:rPr lang="en-US" dirty="0"/>
              <a:t>Brunswick Monument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491" y="0"/>
            <a:ext cx="5145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38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406084"/>
            <a:ext cx="9144000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30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28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0825" cy="1143000"/>
          </a:xfrm>
        </p:spPr>
        <p:txBody>
          <a:bodyPr/>
          <a:lstStyle/>
          <a:p>
            <a:r>
              <a:rPr lang="en-US" dirty="0"/>
              <a:t>United Nations High Commissioner for Refugees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1157288"/>
            <a:ext cx="9144000" cy="570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68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7"/>
            <a:ext cx="3631813" cy="2299229"/>
          </a:xfrm>
        </p:spPr>
        <p:txBody>
          <a:bodyPr/>
          <a:lstStyle/>
          <a:p>
            <a:pPr algn="ctr"/>
            <a:r>
              <a:rPr lang="en-US" dirty="0"/>
              <a:t>The World Intellectual Property Organization.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7426" y="0"/>
            <a:ext cx="5056574" cy="67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51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504295"/>
          </a:xfrm>
        </p:spPr>
        <p:txBody>
          <a:bodyPr/>
          <a:lstStyle/>
          <a:p>
            <a:pPr algn="ctr"/>
            <a:r>
              <a:rPr lang="en-US" b="1" dirty="0"/>
              <a:t>The assembly hall of the Palace of Nations.</a:t>
            </a:r>
          </a:p>
        </p:txBody>
      </p:sp>
    </p:spTree>
    <p:extLst>
      <p:ext uri="{BB962C8B-B14F-4D97-AF65-F5344CB8AC3E}">
        <p14:creationId xmlns:p14="http://schemas.microsoft.com/office/powerpoint/2010/main" val="1635881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86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8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25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32933"/>
          </a:xfrm>
        </p:spPr>
        <p:txBody>
          <a:bodyPr/>
          <a:lstStyle/>
          <a:p>
            <a:r>
              <a:rPr lang="en-US" b="1" dirty="0"/>
              <a:t>Institute </a:t>
            </a:r>
            <a:r>
              <a:rPr lang="en-US" b="1" dirty="0" smtClean="0"/>
              <a:t>&amp; Museum </a:t>
            </a:r>
            <a:r>
              <a:rPr lang="en-US" b="1" dirty="0"/>
              <a:t>of Voltaire with Library </a:t>
            </a:r>
            <a:r>
              <a:rPr lang="en-US" b="1" dirty="0" smtClean="0"/>
              <a:t>&amp; Archives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5300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171"/>
            <a:ext cx="3998491" cy="2925761"/>
          </a:xfrm>
        </p:spPr>
        <p:txBody>
          <a:bodyPr/>
          <a:lstStyle/>
          <a:p>
            <a:pPr algn="ctr"/>
            <a:r>
              <a:rPr lang="fr-FR" dirty="0"/>
              <a:t>Mallet House and Museum international de la Réforme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491" y="0"/>
            <a:ext cx="5145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26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0269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48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58896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Geneva Motor Show, 2008</a:t>
            </a:r>
          </a:p>
        </p:txBody>
      </p:sp>
    </p:spTree>
    <p:extLst>
      <p:ext uri="{BB962C8B-B14F-4D97-AF65-F5344CB8AC3E}">
        <p14:creationId xmlns:p14="http://schemas.microsoft.com/office/powerpoint/2010/main" val="84504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49294"/>
            <a:ext cx="9144000" cy="51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45558"/>
            <a:ext cx="9144000" cy="55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49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7"/>
            <a:ext cx="3439054" cy="1875895"/>
          </a:xfrm>
        </p:spPr>
        <p:txBody>
          <a:bodyPr/>
          <a:lstStyle/>
          <a:p>
            <a:pPr algn="ctr"/>
            <a:r>
              <a:rPr lang="en-US" dirty="0"/>
              <a:t>The Railway Station of Geneva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7426" y="0"/>
            <a:ext cx="5056574" cy="67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8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2370"/>
            <a:ext cx="2962141" cy="2299229"/>
          </a:xfrm>
        </p:spPr>
        <p:txBody>
          <a:bodyPr/>
          <a:lstStyle/>
          <a:p>
            <a:pPr algn="ctr"/>
            <a:r>
              <a:rPr lang="en-US" dirty="0"/>
              <a:t>TCMC (Tramway </a:t>
            </a:r>
            <a:r>
              <a:rPr lang="en-US" dirty="0" err="1"/>
              <a:t>Cornavin</a:t>
            </a:r>
            <a:r>
              <a:rPr lang="en-US" dirty="0"/>
              <a:t> - </a:t>
            </a:r>
            <a:r>
              <a:rPr lang="en-US" dirty="0" err="1"/>
              <a:t>Meyrin</a:t>
            </a:r>
            <a:r>
              <a:rPr lang="en-US" dirty="0"/>
              <a:t> - CERN)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141" y="0"/>
            <a:ext cx="618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29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669"/>
          </a:xfrm>
        </p:spPr>
        <p:txBody>
          <a:bodyPr/>
          <a:lstStyle/>
          <a:p>
            <a:r>
              <a:rPr lang="en-US" dirty="0"/>
              <a:t>Geneva </a:t>
            </a:r>
            <a:r>
              <a:rPr lang="en-US" dirty="0" err="1"/>
              <a:t>Sécheron</a:t>
            </a:r>
            <a:r>
              <a:rPr lang="en-US" dirty="0"/>
              <a:t> train station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8669"/>
            <a:ext cx="9144000" cy="60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0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TOSA Bus at PALEXPO Flash bus stops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102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000000"/>
      </a:dk1>
      <a:lt1>
        <a:srgbClr val="CCCCFF"/>
      </a:lt1>
      <a:dk2>
        <a:srgbClr val="000000"/>
      </a:dk2>
      <a:lt2>
        <a:srgbClr val="B2B2B2"/>
      </a:lt2>
      <a:accent1>
        <a:srgbClr val="764599"/>
      </a:accent1>
      <a:accent2>
        <a:srgbClr val="004799"/>
      </a:accent2>
      <a:accent3>
        <a:srgbClr val="E2E2FF"/>
      </a:accent3>
      <a:accent4>
        <a:srgbClr val="000000"/>
      </a:accent4>
      <a:accent5>
        <a:srgbClr val="BDB0CA"/>
      </a:accent5>
      <a:accent6>
        <a:srgbClr val="003F8A"/>
      </a:accent6>
      <a:hlink>
        <a:srgbClr val="000099"/>
      </a:hlink>
      <a:folHlink>
        <a:srgbClr val="731757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E2E2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E2E2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E2E2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E2E2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FFFF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FFFF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FFFF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FFFF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2E56522-B83F-4EC2-BB56-DB06A3F6F868}" vid="{C70D985D-0E2D-4E28-8BB3-F895825C3D83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CCFF"/>
      </a:lt1>
      <a:dk2>
        <a:srgbClr val="000000"/>
      </a:dk2>
      <a:lt2>
        <a:srgbClr val="B2B2B2"/>
      </a:lt2>
      <a:accent1>
        <a:srgbClr val="764599"/>
      </a:accent1>
      <a:accent2>
        <a:srgbClr val="004799"/>
      </a:accent2>
      <a:accent3>
        <a:srgbClr val="E2E2FF"/>
      </a:accent3>
      <a:accent4>
        <a:srgbClr val="000000"/>
      </a:accent4>
      <a:accent5>
        <a:srgbClr val="BDB0CA"/>
      </a:accent5>
      <a:accent6>
        <a:srgbClr val="003F8A"/>
      </a:accent6>
      <a:hlink>
        <a:srgbClr val="000099"/>
      </a:hlink>
      <a:folHlink>
        <a:srgbClr val="731757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E2E2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E2E2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E2E2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CC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E2E2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00A6"/>
        </a:accent1>
        <a:accent2>
          <a:srgbClr val="3A238C"/>
        </a:accent2>
        <a:accent3>
          <a:srgbClr val="FFFFFF"/>
        </a:accent3>
        <a:accent4>
          <a:srgbClr val="000000"/>
        </a:accent4>
        <a:accent5>
          <a:srgbClr val="AAAAD0"/>
        </a:accent5>
        <a:accent6>
          <a:srgbClr val="341F7E"/>
        </a:accent6>
        <a:hlink>
          <a:srgbClr val="00008C"/>
        </a:hlink>
        <a:folHlink>
          <a:srgbClr val="4D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64599"/>
        </a:accent1>
        <a:accent2>
          <a:srgbClr val="004799"/>
        </a:accent2>
        <a:accent3>
          <a:srgbClr val="FFFFFF"/>
        </a:accent3>
        <a:accent4>
          <a:srgbClr val="000000"/>
        </a:accent4>
        <a:accent5>
          <a:srgbClr val="BDB0CA"/>
        </a:accent5>
        <a:accent6>
          <a:srgbClr val="003F8A"/>
        </a:accent6>
        <a:hlink>
          <a:srgbClr val="000099"/>
        </a:hlink>
        <a:folHlink>
          <a:srgbClr val="7317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4600"/>
        </a:accent1>
        <a:accent2>
          <a:srgbClr val="3D3D99"/>
        </a:accent2>
        <a:accent3>
          <a:srgbClr val="FFFFFF"/>
        </a:accent3>
        <a:accent4>
          <a:srgbClr val="000000"/>
        </a:accent4>
        <a:accent5>
          <a:srgbClr val="C0B0AA"/>
        </a:accent5>
        <a:accent6>
          <a:srgbClr val="36368A"/>
        </a:accent6>
        <a:hlink>
          <a:srgbClr val="73222A"/>
        </a:hlink>
        <a:folHlink>
          <a:srgbClr val="4C4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66629"/>
        </a:accent1>
        <a:accent2>
          <a:srgbClr val="735600"/>
        </a:accent2>
        <a:accent3>
          <a:srgbClr val="FFFFFF"/>
        </a:accent3>
        <a:accent4>
          <a:srgbClr val="000000"/>
        </a:accent4>
        <a:accent5>
          <a:srgbClr val="AEB8AC"/>
        </a:accent5>
        <a:accent6>
          <a:srgbClr val="684D00"/>
        </a:accent6>
        <a:hlink>
          <a:srgbClr val="000099"/>
        </a:hlink>
        <a:folHlink>
          <a:srgbClr val="8019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2E56522-B83F-4EC2-BB56-DB06A3F6F868}" vid="{D033A561-BA28-48C6-A75A-AF468B2CF6B7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global grid</Template>
  <TotalTime>31</TotalTime>
  <Words>91</Words>
  <Application>Microsoft Office PowerPoint</Application>
  <PresentationFormat>On-screen Show (4:3)</PresentationFormat>
  <Paragraphs>16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Office Theme</vt:lpstr>
      <vt:lpstr>1_Default Design</vt:lpstr>
      <vt:lpstr>GENEVA   SWITZERLAND</vt:lpstr>
      <vt:lpstr>PowerPoint Presentation</vt:lpstr>
      <vt:lpstr>PowerPoint Presentation</vt:lpstr>
      <vt:lpstr>PowerPoint Presentation</vt:lpstr>
      <vt:lpstr>PowerPoint Presentation</vt:lpstr>
      <vt:lpstr>The Railway Station of Geneva</vt:lpstr>
      <vt:lpstr>TCMC (Tramway Cornavin - Meyrin - CERN)</vt:lpstr>
      <vt:lpstr>Geneva Sécheron train station</vt:lpstr>
      <vt:lpstr>TOSA Bus at PALEXPO Flash bus stops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Apartment buildings in the Quartier des Grottes</vt:lpstr>
      <vt:lpstr>PowerPoint Presentation</vt:lpstr>
      <vt:lpstr>PowerPoint Presentation</vt:lpstr>
      <vt:lpstr>PowerPoint Presentation</vt:lpstr>
      <vt:lpstr>PowerPoint Presentation</vt:lpstr>
      <vt:lpstr>Russian Orthodox Church</vt:lpstr>
      <vt:lpstr>PowerPoint Presentation</vt:lpstr>
      <vt:lpstr>PowerPoint Presentation</vt:lpstr>
      <vt:lpstr>Hôtel de Ville and the Tour Baudet</vt:lpstr>
      <vt:lpstr>Tavel House</vt:lpstr>
      <vt:lpstr>Brunswick Monument</vt:lpstr>
      <vt:lpstr>PowerPoint Presentation</vt:lpstr>
      <vt:lpstr>PowerPoint Presentation</vt:lpstr>
      <vt:lpstr>United Nations High Commissioner for Refugees </vt:lpstr>
      <vt:lpstr>The World Intellectual Property Organization.</vt:lpstr>
      <vt:lpstr>The assembly hall of the Palace of Nations.</vt:lpstr>
      <vt:lpstr>PowerPoint Presentation</vt:lpstr>
      <vt:lpstr>PowerPoint Presentation</vt:lpstr>
      <vt:lpstr>PowerPoint Presentation</vt:lpstr>
      <vt:lpstr>Institute &amp; Museum of Voltaire with Library &amp; Archives</vt:lpstr>
      <vt:lpstr>Mallet House and Museum international de la Réforme</vt:lpstr>
      <vt:lpstr>PowerPoint Presentation</vt:lpstr>
      <vt:lpstr>Geneva Motor Show, 2008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GENEVA   SWITZERLAND</dc:title>
  <dc:creator>Joseph Naumann</dc:creator>
  <cp:lastModifiedBy>Joseph Naumann</cp:lastModifiedBy>
  <cp:revision>4</cp:revision>
  <dcterms:created xsi:type="dcterms:W3CDTF">2015-06-16T22:43:15Z</dcterms:created>
  <dcterms:modified xsi:type="dcterms:W3CDTF">2015-06-16T23:14:30Z</dcterms:modified>
</cp:coreProperties>
</file>