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33"/>
  </p:notesMasterIdLst>
  <p:handoutMasterIdLst>
    <p:handoutMasterId r:id="rId34"/>
  </p:handoutMasterIdLst>
  <p:sldIdLst>
    <p:sldId id="282" r:id="rId3"/>
    <p:sldId id="283" r:id="rId4"/>
    <p:sldId id="303" r:id="rId5"/>
    <p:sldId id="284" r:id="rId6"/>
    <p:sldId id="285" r:id="rId7"/>
    <p:sldId id="302" r:id="rId8"/>
    <p:sldId id="304" r:id="rId9"/>
    <p:sldId id="286" r:id="rId10"/>
    <p:sldId id="306" r:id="rId11"/>
    <p:sldId id="287" r:id="rId12"/>
    <p:sldId id="288" r:id="rId13"/>
    <p:sldId id="307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309" r:id="rId23"/>
    <p:sldId id="297" r:id="rId24"/>
    <p:sldId id="298" r:id="rId25"/>
    <p:sldId id="299" r:id="rId26"/>
    <p:sldId id="300" r:id="rId27"/>
    <p:sldId id="301" r:id="rId28"/>
    <p:sldId id="308" r:id="rId29"/>
    <p:sldId id="305" r:id="rId30"/>
    <p:sldId id="310" r:id="rId31"/>
    <p:sldId id="31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92" d="100"/>
          <a:sy n="92" d="100"/>
        </p:scale>
        <p:origin x="-120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32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325D-7C6B-4659-A656-A772019985A7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6F1DE-7011-44EB-ACA9-621AFE57E0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52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FD80F-0FDC-4A05-9EF1-C028EC4EDC0A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039D5-9119-4C2A-87C5-029C8B6BFF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2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47200" y="152399"/>
            <a:ext cx="26416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203200" y="153923"/>
            <a:ext cx="89408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47200" y="2052960"/>
            <a:ext cx="26416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52960"/>
            <a:ext cx="84328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96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200" y="147319"/>
            <a:ext cx="89408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9347200" y="147319"/>
            <a:ext cx="2608061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0400" y="274639"/>
            <a:ext cx="2235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24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47200" y="152399"/>
            <a:ext cx="26416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203200" y="153923"/>
            <a:ext cx="89408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0400" y="2892277"/>
            <a:ext cx="21336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8000" y="2892277"/>
            <a:ext cx="84328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2"/>
            <a:ext cx="5384800" cy="44074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072"/>
            <a:ext cx="5384800" cy="44074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23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386917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38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79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49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200" y="150919"/>
            <a:ext cx="11775736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9347200" y="150876"/>
            <a:ext cx="26416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203200" y="152400"/>
            <a:ext cx="89408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304801"/>
            <a:ext cx="7823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6336" y="2130552"/>
            <a:ext cx="2231136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546336" y="457200"/>
            <a:ext cx="2234213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025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9347200" y="150876"/>
            <a:ext cx="26416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" y="152400"/>
            <a:ext cx="89408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0400" y="2133600"/>
            <a:ext cx="22352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550400" y="460248"/>
            <a:ext cx="22352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92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200" y="1634971"/>
            <a:ext cx="11775736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203199" y="152401"/>
            <a:ext cx="11752063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517" y="6356350"/>
            <a:ext cx="2844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4000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9573" y="6355080"/>
            <a:ext cx="777288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99" y="1719071"/>
            <a:ext cx="11210524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55847"/>
            <a:ext cx="11175013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96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4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0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Name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>
                <a:effectLst>
                  <a:outerShdw blurRad="50800" dist="50800" dir="5400000" algn="ctr" rotWithShape="0">
                    <a:srgbClr val="00B050"/>
                  </a:outerShdw>
                </a:effectLst>
              </a:rPr>
              <a:t>Cork, Ireland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1" b="95376" l="0" r="99606">
                        <a14:backgroundMark x1="93701" y1="33719" x2="93701" y2="33719"/>
                        <a14:backgroundMark x1="93701" y1="18304" x2="93701" y2="18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065" y="1132608"/>
            <a:ext cx="2621043" cy="267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2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 </a:t>
            </a:r>
            <a:r>
              <a:rPr lang="en-US" dirty="0" err="1"/>
              <a:t>Finbarre's</a:t>
            </a:r>
            <a:r>
              <a:rPr lang="en-US" dirty="0"/>
              <a:t> Cathedral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59" y="0"/>
            <a:ext cx="51418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8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0040"/>
            <a:ext cx="12192000" cy="61722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083040" cy="68122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0"/>
            <a:ext cx="9001760" cy="675132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2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77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84678" y="1"/>
            <a:ext cx="2495872" cy="5732584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Cork is a city in Ireland, located in the South-West Region, in the province of Munster and is the second largest city in the state and the third most populous on the island of Ireland.</a:t>
            </a:r>
          </a:p>
        </p:txBody>
      </p:sp>
    </p:spTree>
    <p:extLst>
      <p:ext uri="{BB962C8B-B14F-4D97-AF65-F5344CB8AC3E}">
        <p14:creationId xmlns:p14="http://schemas.microsoft.com/office/powerpoint/2010/main" val="21072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93286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42863" y="187037"/>
            <a:ext cx="5852992" cy="4987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St. Patrick's Bridge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219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5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93433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Castle Street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67" y="0"/>
            <a:ext cx="51418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98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English Market in Cork.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58" y="0"/>
            <a:ext cx="51418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3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46336" y="457200"/>
            <a:ext cx="2234213" cy="3241964"/>
          </a:xfrm>
        </p:spPr>
        <p:txBody>
          <a:bodyPr/>
          <a:lstStyle/>
          <a:p>
            <a:r>
              <a:rPr lang="en-US" dirty="0"/>
              <a:t>Spectators watch Cork take on Kerry at </a:t>
            </a:r>
            <a:r>
              <a:rPr lang="en-US" dirty="0" err="1"/>
              <a:t>Páirc</a:t>
            </a:r>
            <a:r>
              <a:rPr lang="en-US" dirty="0"/>
              <a:t> </a:t>
            </a:r>
            <a:r>
              <a:rPr lang="en-US" dirty="0" err="1"/>
              <a:t>Uí</a:t>
            </a:r>
            <a:r>
              <a:rPr lang="en-US" dirty="0"/>
              <a:t> </a:t>
            </a:r>
            <a:r>
              <a:rPr lang="en-US" dirty="0" err="1"/>
              <a:t>Chaoimh</a:t>
            </a:r>
            <a:r>
              <a:rPr lang="en-US" dirty="0"/>
              <a:t> in the city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36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9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5190" y="688723"/>
            <a:ext cx="114577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city is built on the River Lee which splits into two channels at the western end of the city; the city </a:t>
            </a:r>
            <a:r>
              <a:rPr lang="en-US" sz="2800" dirty="0" err="1"/>
              <a:t>centre</a:t>
            </a:r>
            <a:r>
              <a:rPr lang="en-US" sz="2800" dirty="0"/>
              <a:t> is divided by these channels. They </a:t>
            </a:r>
            <a:r>
              <a:rPr lang="en-US" sz="2800" dirty="0" err="1"/>
              <a:t>reconverge</a:t>
            </a:r>
            <a:r>
              <a:rPr lang="en-US" sz="2800" dirty="0"/>
              <a:t> at the eastern end where the quays and docks along the river banks lead outwards towards Lough Mahon and Cork </a:t>
            </a:r>
            <a:r>
              <a:rPr lang="en-US" sz="2800" dirty="0" err="1"/>
              <a:t>Harbour</a:t>
            </a:r>
            <a:r>
              <a:rPr lang="en-US" sz="2800" dirty="0"/>
              <a:t>, one of the world's largest natural </a:t>
            </a:r>
            <a:r>
              <a:rPr lang="en-US" sz="2800" dirty="0" err="1"/>
              <a:t>harbours</a:t>
            </a:r>
            <a:r>
              <a:rPr lang="en-US" sz="2800" dirty="0" smtClean="0"/>
              <a:t>.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The city's cognomen of "the rebel city" originates in its support for the Yorkist cause during the English 15th century Wars of the Roses</a:t>
            </a:r>
            <a:r>
              <a:rPr lang="en-US" sz="2800" dirty="0" smtClean="0"/>
              <a:t>. </a:t>
            </a:r>
            <a:r>
              <a:rPr lang="en-US" sz="2800" dirty="0" err="1"/>
              <a:t>Corkonians</a:t>
            </a:r>
            <a:r>
              <a:rPr lang="en-US" sz="2800" dirty="0"/>
              <a:t> often refer to the city as "the real capital</a:t>
            </a:r>
            <a:r>
              <a:rPr lang="en-US" sz="2800" dirty="0" smtClean="0"/>
              <a:t>" </a:t>
            </a:r>
            <a:r>
              <a:rPr lang="en-US" sz="2800" dirty="0"/>
              <a:t>in reference to the city's role as the </a:t>
            </a:r>
            <a:r>
              <a:rPr lang="en-US" sz="2800" dirty="0" err="1"/>
              <a:t>centre</a:t>
            </a:r>
            <a:r>
              <a:rPr lang="en-US" sz="2800" dirty="0"/>
              <a:t> of anti-treaty forces during the Irish Civil War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75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57064" y="426028"/>
            <a:ext cx="2200130" cy="3782290"/>
          </a:xfrm>
        </p:spPr>
        <p:txBody>
          <a:bodyPr/>
          <a:lstStyle/>
          <a:p>
            <a:r>
              <a:rPr lang="en-US"/>
              <a:t>Cork City FC line out against Red Star Belgrade in a 2006 Champions League qualifier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836"/>
            <a:ext cx="9803781" cy="653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7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7619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7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93433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3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24556" y="457200"/>
            <a:ext cx="2566554" cy="3096492"/>
          </a:xfrm>
        </p:spPr>
        <p:txBody>
          <a:bodyPr/>
          <a:lstStyle/>
          <a:p>
            <a:r>
              <a:rPr lang="en-US" dirty="0"/>
              <a:t>The Lewis </a:t>
            </a:r>
            <a:r>
              <a:rPr lang="en-US" dirty="0" err="1"/>
              <a:t>Glucksman</a:t>
            </a:r>
            <a:r>
              <a:rPr lang="en-US" dirty="0"/>
              <a:t> Gallery at UCC.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278"/>
            <a:ext cx="9299864" cy="61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96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554" y="0"/>
            <a:ext cx="85725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46336" y="457199"/>
            <a:ext cx="2361646" cy="4322619"/>
          </a:xfrm>
        </p:spPr>
        <p:txBody>
          <a:bodyPr/>
          <a:lstStyle/>
          <a:p>
            <a:r>
              <a:rPr lang="en-US" dirty="0"/>
              <a:t>Cork County Hall was Ireland's tallest building for a time and is located on the western side of the city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697" y="1"/>
            <a:ext cx="51418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9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es training presentatio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a:style>
    </a:lnDef>
    <a:txDef>
      <a:spPr>
        <a:noFill/>
        <a:ln>
          <a:solidFill>
            <a:schemeClr val="accent4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ales training presentation" id="{B6AD0E1B-010F-4040-BECC-338DC7180AF6}" vid="{9250DCDA-9F4A-4BAF-B302-6C51082CF123}"/>
    </a:ext>
  </a:extLst>
</a:theme>
</file>

<file path=ppt/theme/theme2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E24EA9C-70A4-43E8-A40F-9E8D971C57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sales training presentation</Template>
  <TotalTime>0</TotalTime>
  <Words>233</Words>
  <Application>Microsoft Office PowerPoint</Application>
  <PresentationFormat>Custom</PresentationFormat>
  <Paragraphs>14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Sales training presentation</vt:lpstr>
      <vt:lpstr>Cork, Ireland</vt:lpstr>
      <vt:lpstr>Cork is a city in Ireland, located in the South-West Region, in the province of Munster and is the second largest city in the state and the third most populous on the island of Ireland.</vt:lpstr>
      <vt:lpstr>PowerPoint Presentation</vt:lpstr>
      <vt:lpstr>PowerPoint Presentation</vt:lpstr>
      <vt:lpstr>PowerPoint Presentation</vt:lpstr>
      <vt:lpstr>PowerPoint Presentation</vt:lpstr>
      <vt:lpstr>The Lewis Glucksman Gallery at UCC.</vt:lpstr>
      <vt:lpstr>PowerPoint Presentation</vt:lpstr>
      <vt:lpstr>Cork County Hall was Ireland's tallest building for a time and is located on the western side of the city</vt:lpstr>
      <vt:lpstr>PowerPoint Presentation</vt:lpstr>
      <vt:lpstr>PowerPoint Presentation</vt:lpstr>
      <vt:lpstr>St Finbarre's Cathedral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St. Patrick's Bridge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Castle Street</vt:lpstr>
      <vt:lpstr>The English Market in Cork.</vt:lpstr>
      <vt:lpstr>Spectators watch Cork take on Kerry at Páirc Uí Chaoimh in the city</vt:lpstr>
      <vt:lpstr>Cork City FC line out against Red Star Belgrade in a 2006 Champions League qualifier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2017-01-24T12:45:07Z</dcterms:created>
  <dcterms:modified xsi:type="dcterms:W3CDTF">2017-01-24T20:11:21Z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TC034605589991</vt:lpwstr>
  </property>
</Properties>
</file>