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2" r:id="rId37"/>
    <p:sldId id="290" r:id="rId38"/>
    <p:sldId id="291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4600"/>
  </p:normalViewPr>
  <p:slideViewPr>
    <p:cSldViewPr>
      <p:cViewPr varScale="1">
        <p:scale>
          <a:sx n="87" d="100"/>
          <a:sy n="87" d="100"/>
        </p:scale>
        <p:origin x="63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E50322-391A-4CA1-A9E2-F837F0762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24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ED6F51-FE5B-48B8-BB76-3B8489EAC0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2949-8DD6-47F7-85B4-0C06E26D1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9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8A7D2-305E-40FC-83E9-73CE1FE1A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3FBC23A-0CBA-4B03-87F1-272EF65FD3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B63D7-DA63-4EFC-B299-88DB8B2D64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0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996A6-0C56-4489-B376-7139FB2CE1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8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94BB1-83AE-43ED-BCA4-6FB685A0E1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4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180DD-511F-4DEA-BA9A-545B32872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6D882-2F20-4F50-B765-286960293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71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A8524-03DB-4AF7-B80C-0F27268E1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59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61AD-28DF-4F70-8D9E-52791CB57C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3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300B3-2B55-48B5-A9C0-26AFA24F71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FB3FC-5B4B-436F-8038-DA6A5632D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2F986-580A-4076-9415-152C47639B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A8C5-D218-4402-A6AE-57613A28CB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857DB-1668-4084-B9E0-F47585D58E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D0B60-2D91-4E58-B4FE-F874DCE256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EB1D-C67D-44A7-A1B0-43A009E9D5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7E5A7-FD20-43C0-94F5-D44CC52EDF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8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C4018-56AB-4A8D-AF84-89A269021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3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61866-7F38-4408-9361-049D3CF1D0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AEC7C-EFE9-4C10-976A-87925CAB91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5A8477-FCD5-4BD6-9671-BD3AFCE4AC3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A1E1A9-2DA6-4FD0-A92A-FBB0A258A23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Carnival in Venice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sea of masks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987" y="-1"/>
            <a:ext cx="1606013" cy="2130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87" y="4814631"/>
            <a:ext cx="1603259" cy="2043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"/>
            <a:ext cx="5072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89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5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408" y="1"/>
            <a:ext cx="5634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5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3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5122526" cy="684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69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8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0"/>
            <a:ext cx="5098591" cy="68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0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974" y="-11936"/>
            <a:ext cx="7873701" cy="68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4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0"/>
            <a:ext cx="8734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1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Carnival in Venice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Carnival of Venice (Italian: </a:t>
            </a:r>
            <a:r>
              <a:rPr lang="en-US" dirty="0" err="1"/>
              <a:t>Carnevale</a:t>
            </a:r>
            <a:r>
              <a:rPr lang="en-US" dirty="0"/>
              <a:t> di </a:t>
            </a:r>
            <a:r>
              <a:rPr lang="en-US" dirty="0" err="1"/>
              <a:t>Venezia</a:t>
            </a:r>
            <a:r>
              <a:rPr lang="en-US" dirty="0"/>
              <a:t>) is an annual festival, held in Venice, Italy. The Carnival ends with the Christian celebration of Lent, forty days before Easter on Shrove Tuesday (</a:t>
            </a:r>
            <a:r>
              <a:rPr lang="en-US" dirty="0" err="1"/>
              <a:t>Martedi</a:t>
            </a:r>
            <a:r>
              <a:rPr lang="en-US" dirty="0"/>
              <a:t>' Grasso or Mardi Gras), the day before Ash Wednesday. </a:t>
            </a:r>
            <a:r>
              <a:rPr lang="en-US" b="1" dirty="0">
                <a:solidFill>
                  <a:srgbClr val="FF0000"/>
                </a:solidFill>
              </a:rPr>
              <a:t>The festival is world-famed for its elaborate masks.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"/>
            <a:ext cx="5120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24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"/>
            <a:ext cx="514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0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799" y="1"/>
            <a:ext cx="5302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04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198"/>
            <a:ext cx="7598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53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"/>
            <a:ext cx="5140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55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3" y="24099"/>
            <a:ext cx="9111867" cy="683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9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"/>
            <a:ext cx="4851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43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69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7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24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1" y="348398"/>
            <a:ext cx="9130229" cy="608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2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9147573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27" y="381000"/>
            <a:ext cx="9189244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40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41" y="417286"/>
            <a:ext cx="9106359" cy="60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90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6" y="400534"/>
            <a:ext cx="9122884" cy="610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71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38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5124"/>
            <a:ext cx="9144000" cy="6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25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80898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27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1" y="381000"/>
            <a:ext cx="9125639" cy="60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50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" y="533400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0"/>
            <a:ext cx="5402670" cy="6831376"/>
          </a:xfrm>
          <a:prstGeom prst="rect">
            <a:avLst/>
          </a:prstGeom>
        </p:spPr>
      </p:pic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37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8203" y="0"/>
            <a:ext cx="6775797" cy="68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8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935" y="76200"/>
            <a:ext cx="9144000" cy="6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5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7344"/>
            <a:ext cx="5756003" cy="68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0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"/>
            <a:ext cx="5120554" cy="68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867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904_slide">
  <a:themeElements>
    <a:clrScheme name="Office Theme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italy map</Template>
  <TotalTime>26</TotalTime>
  <Words>72</Words>
  <Application>Microsoft Office PowerPoint</Application>
  <PresentationFormat>On-screen Show (4:3)</PresentationFormat>
  <Paragraphs>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ind_0904_slide</vt:lpstr>
      <vt:lpstr>1_Default Design</vt:lpstr>
      <vt:lpstr>Carnival in Venice</vt:lpstr>
      <vt:lpstr>Carnival in Venice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Carnival in Venice</dc:title>
  <dc:creator>Joseph Naumann</dc:creator>
  <cp:lastModifiedBy>Joseph Naumann</cp:lastModifiedBy>
  <cp:revision>3</cp:revision>
  <dcterms:created xsi:type="dcterms:W3CDTF">2016-01-25T04:32:36Z</dcterms:created>
  <dcterms:modified xsi:type="dcterms:W3CDTF">2016-01-25T04:58:41Z</dcterms:modified>
</cp:coreProperties>
</file>