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57" r:id="rId3"/>
    <p:sldId id="278"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80" r:id="rId20"/>
    <p:sldId id="281" r:id="rId21"/>
    <p:sldId id="282" r:id="rId22"/>
    <p:sldId id="283" r:id="rId23"/>
    <p:sldId id="273" r:id="rId24"/>
    <p:sldId id="275" r:id="rId25"/>
    <p:sldId id="274" r:id="rId26"/>
    <p:sldId id="276" r:id="rId27"/>
    <p:sldId id="277" r:id="rId28"/>
    <p:sldId id="279"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23" autoAdjust="0"/>
    <p:restoredTop sz="94660"/>
  </p:normalViewPr>
  <p:slideViewPr>
    <p:cSldViewPr snapToGrid="0">
      <p:cViewPr varScale="1">
        <p:scale>
          <a:sx n="77" d="100"/>
          <a:sy n="77" d="100"/>
        </p:scale>
        <p:origin x="108"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1/8/2017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1/8/2017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2">
                    <a:lumMod val="7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1/8/2017</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1/8/2017</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1/8/2017</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1/8/2017</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1/8/2017</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1/8/2017</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7200" b="1" dirty="0" smtClean="0"/>
              <a:t>Bordeaux, France</a:t>
            </a:r>
            <a:endParaRPr lang="en-US" sz="7200" b="1"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4050486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280608" y="139700"/>
            <a:ext cx="8358693" cy="6718300"/>
          </a:xfrm>
          <a:prstGeom prst="rect">
            <a:avLst/>
          </a:prstGeom>
        </p:spPr>
      </p:pic>
    </p:spTree>
    <p:extLst>
      <p:ext uri="{BB962C8B-B14F-4D97-AF65-F5344CB8AC3E}">
        <p14:creationId xmlns:p14="http://schemas.microsoft.com/office/powerpoint/2010/main" val="224608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80387" y="88900"/>
            <a:ext cx="9040534" cy="6769100"/>
          </a:xfrm>
          <a:prstGeom prst="rect">
            <a:avLst/>
          </a:prstGeom>
        </p:spPr>
      </p:pic>
    </p:spTree>
    <p:extLst>
      <p:ext uri="{BB962C8B-B14F-4D97-AF65-F5344CB8AC3E}">
        <p14:creationId xmlns:p14="http://schemas.microsoft.com/office/powerpoint/2010/main" val="3166274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85522" y="0"/>
            <a:ext cx="9143999" cy="6858000"/>
          </a:xfrm>
          <a:prstGeom prst="rect">
            <a:avLst/>
          </a:prstGeom>
        </p:spPr>
      </p:pic>
    </p:spTree>
    <p:extLst>
      <p:ext uri="{BB962C8B-B14F-4D97-AF65-F5344CB8AC3E}">
        <p14:creationId xmlns:p14="http://schemas.microsoft.com/office/powerpoint/2010/main" val="1537594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12805" y="0"/>
            <a:ext cx="10293433" cy="6858000"/>
          </a:xfrm>
          <a:prstGeom prst="rect">
            <a:avLst/>
          </a:prstGeom>
        </p:spPr>
      </p:pic>
    </p:spTree>
    <p:extLst>
      <p:ext uri="{BB962C8B-B14F-4D97-AF65-F5344CB8AC3E}">
        <p14:creationId xmlns:p14="http://schemas.microsoft.com/office/powerpoint/2010/main" val="2433975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736322" y="0"/>
            <a:ext cx="9143999" cy="6858000"/>
          </a:xfrm>
          <a:prstGeom prst="rect">
            <a:avLst/>
          </a:prstGeom>
        </p:spPr>
      </p:pic>
    </p:spTree>
    <p:extLst>
      <p:ext uri="{BB962C8B-B14F-4D97-AF65-F5344CB8AC3E}">
        <p14:creationId xmlns:p14="http://schemas.microsoft.com/office/powerpoint/2010/main" val="2203676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31021" y="-170880"/>
            <a:ext cx="10649817" cy="7028879"/>
          </a:xfrm>
          <a:prstGeom prst="rect">
            <a:avLst/>
          </a:prstGeom>
        </p:spPr>
      </p:pic>
    </p:spTree>
    <p:extLst>
      <p:ext uri="{BB962C8B-B14F-4D97-AF65-F5344CB8AC3E}">
        <p14:creationId xmlns:p14="http://schemas.microsoft.com/office/powerpoint/2010/main" val="4612368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72822" y="0"/>
            <a:ext cx="9143999" cy="6858000"/>
          </a:xfrm>
          <a:prstGeom prst="rect">
            <a:avLst/>
          </a:prstGeom>
        </p:spPr>
      </p:pic>
    </p:spTree>
    <p:extLst>
      <p:ext uri="{BB962C8B-B14F-4D97-AF65-F5344CB8AC3E}">
        <p14:creationId xmlns:p14="http://schemas.microsoft.com/office/powerpoint/2010/main" val="1185838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en-US" dirty="0"/>
          </a:p>
        </p:txBody>
      </p:sp>
      <p:pic>
        <p:nvPicPr>
          <p:cNvPr id="6" name="Content Placeholder 5"/>
          <p:cNvPicPr>
            <a:picLocks noGrp="1" noChangeAspect="1"/>
          </p:cNvPicPr>
          <p:nvPr>
            <p:ph idx="1"/>
          </p:nvPr>
        </p:nvPicPr>
        <p:blipFill>
          <a:blip r:embed="rId2"/>
          <a:stretch>
            <a:fillRect/>
          </a:stretch>
        </p:blipFill>
        <p:spPr>
          <a:xfrm>
            <a:off x="2647422" y="0"/>
            <a:ext cx="9143999" cy="6858000"/>
          </a:xfrm>
          <a:prstGeom prst="rect">
            <a:avLst/>
          </a:prstGeom>
        </p:spPr>
      </p:pic>
    </p:spTree>
    <p:extLst>
      <p:ext uri="{BB962C8B-B14F-4D97-AF65-F5344CB8AC3E}">
        <p14:creationId xmlns:p14="http://schemas.microsoft.com/office/powerpoint/2010/main" val="18776547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723622" y="0"/>
            <a:ext cx="9143999" cy="6858000"/>
          </a:xfrm>
          <a:prstGeom prst="rect">
            <a:avLst/>
          </a:prstGeom>
        </p:spPr>
      </p:pic>
    </p:spTree>
    <p:extLst>
      <p:ext uri="{BB962C8B-B14F-4D97-AF65-F5344CB8AC3E}">
        <p14:creationId xmlns:p14="http://schemas.microsoft.com/office/powerpoint/2010/main" val="471993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Porte </a:t>
            </a:r>
            <a:r>
              <a:rPr lang="en-US" dirty="0" err="1"/>
              <a:t>Cailhau</a:t>
            </a:r>
            <a:endParaRPr lang="en-US" dirty="0"/>
          </a:p>
        </p:txBody>
      </p:sp>
      <p:pic>
        <p:nvPicPr>
          <p:cNvPr id="4" name="Content Placeholder 3"/>
          <p:cNvPicPr>
            <a:picLocks noGrp="1" noChangeAspect="1"/>
          </p:cNvPicPr>
          <p:nvPr>
            <p:ph idx="1"/>
          </p:nvPr>
        </p:nvPicPr>
        <p:blipFill>
          <a:blip r:embed="rId2"/>
          <a:stretch>
            <a:fillRect/>
          </a:stretch>
        </p:blipFill>
        <p:spPr>
          <a:xfrm>
            <a:off x="3451982" y="0"/>
            <a:ext cx="5141893" cy="6858000"/>
          </a:xfrm>
          <a:prstGeom prst="rect">
            <a:avLst/>
          </a:prstGeom>
        </p:spPr>
      </p:pic>
    </p:spTree>
    <p:extLst>
      <p:ext uri="{BB962C8B-B14F-4D97-AF65-F5344CB8AC3E}">
        <p14:creationId xmlns:p14="http://schemas.microsoft.com/office/powerpoint/2010/main" val="2584488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Bordeaux is a port city on the Garonne River in the Gironde department in the southwestern France.</a:t>
            </a:r>
          </a:p>
        </p:txBody>
      </p:sp>
      <p:pic>
        <p:nvPicPr>
          <p:cNvPr id="4" name="Content Placeholder 3"/>
          <p:cNvPicPr>
            <a:picLocks noGrp="1" noChangeAspect="1"/>
          </p:cNvPicPr>
          <p:nvPr>
            <p:ph idx="1"/>
          </p:nvPr>
        </p:nvPicPr>
        <p:blipFill>
          <a:blip r:embed="rId2"/>
          <a:stretch>
            <a:fillRect/>
          </a:stretch>
        </p:blipFill>
        <p:spPr>
          <a:xfrm>
            <a:off x="3454401" y="147828"/>
            <a:ext cx="8737599" cy="6553200"/>
          </a:xfrm>
          <a:prstGeom prst="rect">
            <a:avLst/>
          </a:prstGeom>
        </p:spPr>
      </p:pic>
    </p:spTree>
    <p:extLst>
      <p:ext uri="{BB962C8B-B14F-4D97-AF65-F5344CB8AC3E}">
        <p14:creationId xmlns:p14="http://schemas.microsoft.com/office/powerpoint/2010/main" val="36256941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36571"/>
            <a:ext cx="2623240" cy="4601183"/>
          </a:xfrm>
        </p:spPr>
        <p:txBody>
          <a:bodyPr/>
          <a:lstStyle/>
          <a:p>
            <a:r>
              <a:rPr lang="en-US" dirty="0"/>
              <a:t>The church of St Pierre</a:t>
            </a:r>
          </a:p>
        </p:txBody>
      </p:sp>
      <p:pic>
        <p:nvPicPr>
          <p:cNvPr id="4" name="Content Placeholder 3"/>
          <p:cNvPicPr>
            <a:picLocks noGrp="1" noChangeAspect="1"/>
          </p:cNvPicPr>
          <p:nvPr>
            <p:ph idx="1"/>
          </p:nvPr>
        </p:nvPicPr>
        <p:blipFill>
          <a:blip r:embed="rId2"/>
          <a:stretch>
            <a:fillRect/>
          </a:stretch>
        </p:blipFill>
        <p:spPr>
          <a:xfrm>
            <a:off x="2623240" y="0"/>
            <a:ext cx="9143999" cy="6858000"/>
          </a:xfrm>
          <a:prstGeom prst="rect">
            <a:avLst/>
          </a:prstGeom>
        </p:spPr>
      </p:pic>
    </p:spTree>
    <p:extLst>
      <p:ext uri="{BB962C8B-B14F-4D97-AF65-F5344CB8AC3E}">
        <p14:creationId xmlns:p14="http://schemas.microsoft.com/office/powerpoint/2010/main" val="23482162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36571"/>
            <a:ext cx="2458825" cy="4601183"/>
          </a:xfrm>
        </p:spPr>
        <p:txBody>
          <a:bodyPr/>
          <a:lstStyle/>
          <a:p>
            <a:r>
              <a:rPr lang="en-US" dirty="0"/>
              <a:t>Façade of the Church of the Holy Cross</a:t>
            </a:r>
          </a:p>
        </p:txBody>
      </p:sp>
      <p:pic>
        <p:nvPicPr>
          <p:cNvPr id="4" name="Content Placeholder 3"/>
          <p:cNvPicPr>
            <a:picLocks noGrp="1" noChangeAspect="1"/>
          </p:cNvPicPr>
          <p:nvPr>
            <p:ph idx="1"/>
          </p:nvPr>
        </p:nvPicPr>
        <p:blipFill>
          <a:blip r:embed="rId2"/>
          <a:stretch>
            <a:fillRect/>
          </a:stretch>
        </p:blipFill>
        <p:spPr>
          <a:xfrm>
            <a:off x="2458825" y="-4572"/>
            <a:ext cx="9733175" cy="6858000"/>
          </a:xfrm>
          <a:prstGeom prst="rect">
            <a:avLst/>
          </a:prstGeom>
        </p:spPr>
      </p:pic>
    </p:spTree>
    <p:extLst>
      <p:ext uri="{BB962C8B-B14F-4D97-AF65-F5344CB8AC3E}">
        <p14:creationId xmlns:p14="http://schemas.microsoft.com/office/powerpoint/2010/main" val="31286785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Church of Notre Dame</a:t>
            </a:r>
          </a:p>
        </p:txBody>
      </p:sp>
      <p:pic>
        <p:nvPicPr>
          <p:cNvPr id="4" name="Content Placeholder 3"/>
          <p:cNvPicPr>
            <a:picLocks noGrp="1" noChangeAspect="1"/>
          </p:cNvPicPr>
          <p:nvPr>
            <p:ph idx="1"/>
          </p:nvPr>
        </p:nvPicPr>
        <p:blipFill>
          <a:blip r:embed="rId2"/>
          <a:stretch>
            <a:fillRect/>
          </a:stretch>
        </p:blipFill>
        <p:spPr>
          <a:xfrm>
            <a:off x="3453919" y="0"/>
            <a:ext cx="8637873" cy="6858000"/>
          </a:xfrm>
          <a:prstGeom prst="rect">
            <a:avLst/>
          </a:prstGeom>
        </p:spPr>
      </p:pic>
    </p:spTree>
    <p:extLst>
      <p:ext uri="{BB962C8B-B14F-4D97-AF65-F5344CB8AC3E}">
        <p14:creationId xmlns:p14="http://schemas.microsoft.com/office/powerpoint/2010/main" val="25569769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4524" y="304800"/>
            <a:ext cx="12157476" cy="6261100"/>
          </a:xfrm>
          <a:prstGeom prst="rect">
            <a:avLst/>
          </a:prstGeom>
        </p:spPr>
      </p:pic>
    </p:spTree>
    <p:extLst>
      <p:ext uri="{BB962C8B-B14F-4D97-AF65-F5344CB8AC3E}">
        <p14:creationId xmlns:p14="http://schemas.microsoft.com/office/powerpoint/2010/main" val="40274761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63985" y="0"/>
            <a:ext cx="10254953" cy="6858000"/>
          </a:xfrm>
          <a:prstGeom prst="rect">
            <a:avLst/>
          </a:prstGeom>
        </p:spPr>
      </p:pic>
    </p:spTree>
    <p:extLst>
      <p:ext uri="{BB962C8B-B14F-4D97-AF65-F5344CB8AC3E}">
        <p14:creationId xmlns:p14="http://schemas.microsoft.com/office/powerpoint/2010/main" val="14591561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93989" y="101600"/>
            <a:ext cx="9008532" cy="6756400"/>
          </a:xfrm>
          <a:prstGeom prst="rect">
            <a:avLst/>
          </a:prstGeom>
        </p:spPr>
      </p:pic>
    </p:spTree>
    <p:extLst>
      <p:ext uri="{BB962C8B-B14F-4D97-AF65-F5344CB8AC3E}">
        <p14:creationId xmlns:p14="http://schemas.microsoft.com/office/powerpoint/2010/main" val="32027531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85522" y="0"/>
            <a:ext cx="9143999" cy="6858000"/>
          </a:xfrm>
          <a:prstGeom prst="rect">
            <a:avLst/>
          </a:prstGeom>
        </p:spPr>
      </p:pic>
    </p:spTree>
    <p:extLst>
      <p:ext uri="{BB962C8B-B14F-4D97-AF65-F5344CB8AC3E}">
        <p14:creationId xmlns:p14="http://schemas.microsoft.com/office/powerpoint/2010/main" val="2513581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09322" y="0"/>
            <a:ext cx="9143999" cy="6858000"/>
          </a:xfrm>
          <a:prstGeom prst="rect">
            <a:avLst/>
          </a:prstGeom>
        </p:spPr>
      </p:pic>
    </p:spTree>
    <p:extLst>
      <p:ext uri="{BB962C8B-B14F-4D97-AF65-F5344CB8AC3E}">
        <p14:creationId xmlns:p14="http://schemas.microsoft.com/office/powerpoint/2010/main" val="17479513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Sauternes vineyard</a:t>
            </a:r>
          </a:p>
        </p:txBody>
      </p:sp>
      <p:pic>
        <p:nvPicPr>
          <p:cNvPr id="4" name="Content Placeholder 3"/>
          <p:cNvPicPr>
            <a:picLocks noGrp="1" noChangeAspect="1"/>
          </p:cNvPicPr>
          <p:nvPr>
            <p:ph idx="1"/>
          </p:nvPr>
        </p:nvPicPr>
        <p:blipFill>
          <a:blip r:embed="rId2"/>
          <a:stretch>
            <a:fillRect/>
          </a:stretch>
        </p:blipFill>
        <p:spPr>
          <a:xfrm>
            <a:off x="3476878" y="0"/>
            <a:ext cx="4572000" cy="6858000"/>
          </a:xfrm>
          <a:prstGeom prst="rect">
            <a:avLst/>
          </a:prstGeom>
        </p:spPr>
      </p:pic>
    </p:spTree>
    <p:extLst>
      <p:ext uri="{BB962C8B-B14F-4D97-AF65-F5344CB8AC3E}">
        <p14:creationId xmlns:p14="http://schemas.microsoft.com/office/powerpoint/2010/main" val="1099165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312" y="0"/>
            <a:ext cx="12041688" cy="6709529"/>
          </a:xfrm>
          <a:prstGeom prst="rect">
            <a:avLst/>
          </a:prstGeom>
        </p:spPr>
        <p:txBody>
          <a:bodyPr wrap="square">
            <a:spAutoFit/>
          </a:bodyPr>
          <a:lstStyle/>
          <a:p>
            <a:r>
              <a:rPr lang="en-US" sz="2800" dirty="0"/>
              <a:t>The municipality (commune) of Bordeaux proper </a:t>
            </a:r>
            <a:r>
              <a:rPr lang="en-US" sz="2800" dirty="0" smtClean="0"/>
              <a:t>has a population of 243,626 (2012). </a:t>
            </a:r>
            <a:r>
              <a:rPr lang="en-US" sz="2800" dirty="0"/>
              <a:t>Together with its suburbs and satellite towns, Bordeaux is the </a:t>
            </a:r>
            <a:r>
              <a:rPr lang="en-US" sz="2800" dirty="0" err="1"/>
              <a:t>centre</a:t>
            </a:r>
            <a:r>
              <a:rPr lang="en-US" sz="2800" dirty="0"/>
              <a:t> of the Bordeaux </a:t>
            </a:r>
            <a:r>
              <a:rPr lang="en-US" sz="2800" dirty="0" err="1"/>
              <a:t>Métropole</a:t>
            </a:r>
            <a:r>
              <a:rPr lang="en-US" sz="2800" dirty="0"/>
              <a:t>. With 749,595 inhabitants (as of 2013) and 1,178,335 in the Metropolitan Area, it is the fifth largest in France, after Paris, Lyon, Marseille and Lille, and before Toulouse. It is the capital of the Nouvelle-Aquitaine region, as well as the prefecture of the Gironde department. Its inhabitants are called "</a:t>
            </a:r>
            <a:r>
              <a:rPr lang="en-US" sz="2800" dirty="0" err="1"/>
              <a:t>Bordelais</a:t>
            </a:r>
            <a:r>
              <a:rPr lang="en-US" sz="2800" dirty="0"/>
              <a:t>" (for men) or "Bordelaises" (women). The term "</a:t>
            </a:r>
            <a:r>
              <a:rPr lang="en-US" sz="2800" dirty="0" err="1"/>
              <a:t>Bordelais</a:t>
            </a:r>
            <a:r>
              <a:rPr lang="en-US" sz="2800" dirty="0"/>
              <a:t>" may also refer to the city and its surrounding region.</a:t>
            </a:r>
          </a:p>
          <a:p>
            <a:endParaRPr lang="en-US" sz="1000" dirty="0"/>
          </a:p>
          <a:p>
            <a:r>
              <a:rPr lang="en-US" sz="2800" dirty="0"/>
              <a:t>Bordeaux is the world's major wine industry capital. It is home to the world's main wine fair, </a:t>
            </a:r>
            <a:r>
              <a:rPr lang="en-US" sz="2800" dirty="0" err="1"/>
              <a:t>Vinexpo</a:t>
            </a:r>
            <a:r>
              <a:rPr lang="en-US" sz="2800" dirty="0" smtClean="0"/>
              <a:t>, </a:t>
            </a:r>
            <a:r>
              <a:rPr lang="en-US" sz="2800" dirty="0"/>
              <a:t>and the wine economy in the metro area takes in 14.5 billion euros each year. Bordeaux wine has been produced in the region since the 8th century. The historic part of the city is on the UNESCO World Heritage List as "an outstanding urban and architectural ensemble" of the 18th century</a:t>
            </a:r>
            <a:r>
              <a:rPr lang="en-US" sz="2800" dirty="0" smtClean="0"/>
              <a:t>. </a:t>
            </a:r>
            <a:r>
              <a:rPr lang="en-US" sz="2800" dirty="0"/>
              <a:t>After Paris, Bordeaux has the highest number of preserved historical buildings of any city in France.</a:t>
            </a:r>
          </a:p>
        </p:txBody>
      </p:sp>
    </p:spTree>
    <p:extLst>
      <p:ext uri="{BB962C8B-B14F-4D97-AF65-F5344CB8AC3E}">
        <p14:creationId xmlns:p14="http://schemas.microsoft.com/office/powerpoint/2010/main" val="2204888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018696" y="0"/>
            <a:ext cx="9762277" cy="6858000"/>
          </a:xfrm>
          <a:prstGeom prst="rect">
            <a:avLst/>
          </a:prstGeom>
        </p:spPr>
      </p:pic>
    </p:spTree>
    <p:extLst>
      <p:ext uri="{BB962C8B-B14F-4D97-AF65-F5344CB8AC3E}">
        <p14:creationId xmlns:p14="http://schemas.microsoft.com/office/powerpoint/2010/main" val="2805557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8680" y="90232"/>
            <a:ext cx="12250680" cy="6615367"/>
          </a:xfrm>
          <a:prstGeom prst="rect">
            <a:avLst/>
          </a:prstGeom>
        </p:spPr>
      </p:pic>
    </p:spTree>
    <p:extLst>
      <p:ext uri="{BB962C8B-B14F-4D97-AF65-F5344CB8AC3E}">
        <p14:creationId xmlns:p14="http://schemas.microsoft.com/office/powerpoint/2010/main" val="2849339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182853" y="0"/>
            <a:ext cx="9642178" cy="6858000"/>
          </a:xfrm>
          <a:prstGeom prst="rect">
            <a:avLst/>
          </a:prstGeom>
        </p:spPr>
      </p:pic>
    </p:spTree>
    <p:extLst>
      <p:ext uri="{BB962C8B-B14F-4D97-AF65-F5344CB8AC3E}">
        <p14:creationId xmlns:p14="http://schemas.microsoft.com/office/powerpoint/2010/main" val="1696567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19607" y="0"/>
            <a:ext cx="11173931" cy="6858000"/>
          </a:xfrm>
          <a:prstGeom prst="rect">
            <a:avLst/>
          </a:prstGeom>
        </p:spPr>
      </p:pic>
    </p:spTree>
    <p:extLst>
      <p:ext uri="{BB962C8B-B14F-4D97-AF65-F5344CB8AC3E}">
        <p14:creationId xmlns:p14="http://schemas.microsoft.com/office/powerpoint/2010/main" val="2412119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16715" y="0"/>
            <a:ext cx="9608406" cy="6858000"/>
          </a:xfrm>
          <a:prstGeom prst="rect">
            <a:avLst/>
          </a:prstGeom>
        </p:spPr>
      </p:pic>
    </p:spTree>
    <p:extLst>
      <p:ext uri="{BB962C8B-B14F-4D97-AF65-F5344CB8AC3E}">
        <p14:creationId xmlns:p14="http://schemas.microsoft.com/office/powerpoint/2010/main" val="3218350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63974339"/>
      </p:ext>
    </p:extLst>
  </p:cSld>
  <p:clrMapOvr>
    <a:masterClrMapping/>
  </p:clrMapOvr>
</p:sld>
</file>

<file path=ppt/theme/theme1.xml><?xml version="1.0" encoding="utf-8"?>
<a:theme xmlns:a="http://schemas.openxmlformats.org/drawingml/2006/main" name="Frame">
  <a:themeElements>
    <a:clrScheme name="Frame">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18A1B607-7BAE-46D6-8090-545AC7BDD739}"/>
    </a:ext>
  </a:extLst>
</a:theme>
</file>

<file path=docProps/app.xml><?xml version="1.0" encoding="utf-8"?>
<Properties xmlns="http://schemas.openxmlformats.org/officeDocument/2006/extended-properties" xmlns:vt="http://schemas.openxmlformats.org/officeDocument/2006/docPropsVTypes">
  <Template>Frame</Template>
  <TotalTime>21</TotalTime>
  <Words>260</Words>
  <Application>Microsoft Office PowerPoint</Application>
  <PresentationFormat>Widescreen</PresentationFormat>
  <Paragraphs>11</Paragraphs>
  <Slides>28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28</vt:i4>
      </vt:variant>
    </vt:vector>
  </HeadingPairs>
  <TitlesOfParts>
    <vt:vector size="31" baseType="lpstr">
      <vt:lpstr>Corbel</vt:lpstr>
      <vt:lpstr>Wingdings 2</vt:lpstr>
      <vt:lpstr>Frame</vt:lpstr>
      <vt:lpstr>Bordeaux, France</vt:lpstr>
      <vt:lpstr>Bordeaux is a port city on the Garonne River in the Gironde department in the southwestern France.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lpstr>PowerPoint Presentation</vt:lpstr>
      <vt:lpstr>Porte Cailhau</vt:lpstr>
      <vt:lpstr>The church of St Pierre</vt:lpstr>
      <vt:lpstr>Façade of the Church of the Holy Cross</vt:lpstr>
      <vt:lpstr>Church of Notre Dame</vt:lpstr>
      <vt:lpstr>PowerPoint Presentation</vt:lpstr>
      <vt:lpstr>PowerPoint Presentation</vt:lpstr>
      <vt:lpstr>PowerPoint Presentation</vt:lpstr>
      <vt:lpstr>PowerPoint Presentation</vt:lpstr>
      <vt:lpstr>PowerPoint Presentation</vt:lpstr>
      <vt:lpstr>Sauternes vineyard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Bordeaux, France</dc:title>
  <dc:creator>Joseph Naumann</dc:creator>
  <cp:lastModifiedBy>Joseph Naumann</cp:lastModifiedBy>
  <cp:revision>3</cp:revision>
  <dcterms:created xsi:type="dcterms:W3CDTF">2017-01-08T06:20:05Z</dcterms:created>
  <dcterms:modified xsi:type="dcterms:W3CDTF">2017-01-08T06:42:00Z</dcterms:modified>
</cp:coreProperties>
</file>