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53"/>
  </p:notesMasterIdLst>
  <p:sldIdLst>
    <p:sldId id="256" r:id="rId3"/>
    <p:sldId id="257" r:id="rId4"/>
    <p:sldId id="258" r:id="rId5"/>
    <p:sldId id="260" r:id="rId6"/>
    <p:sldId id="261" r:id="rId7"/>
    <p:sldId id="259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33" autoAdjust="0"/>
    <p:restoredTop sz="94600"/>
  </p:normalViewPr>
  <p:slideViewPr>
    <p:cSldViewPr>
      <p:cViewPr varScale="1">
        <p:scale>
          <a:sx n="83" d="100"/>
          <a:sy n="83" d="100"/>
        </p:scale>
        <p:origin x="102" y="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D80F08B-8148-4DD5-A772-E0C1F3C19F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256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smtClean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3D8A0AC-9A76-41CE-AD61-398C62767A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F2F673-86D2-4A85-86B5-0D3193A219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89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92C84-95D3-45C4-9007-43A607B0F5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5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41EDBB2-74D3-4D3F-9313-740CA6A5DF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B6D1A-74D2-4DCF-9371-DF267326CF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73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288FCB-2096-4128-9ACD-76235FDB86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92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D51B2-A149-4B10-AF4D-9E2DE3D33D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06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62E8BE-8188-4ADB-9D3B-3DFA072A9A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31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0324B-7FD0-4D60-A131-A5D02E887A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90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F90153-F69F-4B15-9CD6-6B89178A3E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54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D737A-7246-4CB7-9DAB-CF1D223DDE8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30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5707DF-57FC-432E-B692-F930748BF3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09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79A7C-B2E1-49AD-9C05-6EE7ABC28D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01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DF7D78-D4CA-4257-8A3E-BE161D64B7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396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577B9-36F0-4FA4-9517-2F1C41AF57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9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7D47A2-BE13-4BB9-BD50-6B724CA2AD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15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D5BEC-2E8E-4EA4-B48E-1FEA184AB2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22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1E3A2C-5742-4C83-AFE7-E7F45C338A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2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83385-C5EE-4E43-B341-CC8C7A22F9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40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61D75-D1C4-4A01-95D4-250A11FA4F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1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898E3-F0A4-47E5-8ADC-196FCAC7CC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5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156CB-D35C-4A9B-9C57-7056571EE7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08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2B524CF-2AE7-419A-AE30-DB0B16D1CBA9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868770F-4668-4B79-8536-45B2520B91B9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glow rad="127000">
                    <a:srgbClr val="FF0000"/>
                  </a:glow>
                </a:effectLst>
              </a:rPr>
              <a:t>Berlin, Germany When World War II Ended</a:t>
            </a:r>
            <a:endParaRPr lang="en-US" b="1" dirty="0">
              <a:effectLst>
                <a:glow rad="127000">
                  <a:srgbClr val="FF0000"/>
                </a:glow>
              </a:effectLst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399" y="0"/>
            <a:ext cx="6581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62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420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38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-5862"/>
            <a:ext cx="6874862" cy="68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66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498" y="0"/>
            <a:ext cx="71566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43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631" y="0"/>
            <a:ext cx="6492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2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99" y="-17586"/>
            <a:ext cx="6535099" cy="687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799" y="5862"/>
            <a:ext cx="6695133" cy="685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26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76200"/>
            <a:ext cx="6541542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4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799" y="0"/>
            <a:ext cx="6736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13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0"/>
            <a:ext cx="68916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39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9067800" cy="689194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599" y="76200"/>
            <a:ext cx="6969263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75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0"/>
            <a:ext cx="6164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7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0"/>
            <a:ext cx="6402719" cy="696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84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799" y="0"/>
            <a:ext cx="4549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45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75" y="292223"/>
            <a:ext cx="9144000" cy="621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08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58176"/>
            <a:ext cx="8991600" cy="594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88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600"/>
            <a:ext cx="9050215" cy="596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80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783" y="11723"/>
            <a:ext cx="8434084" cy="688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99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0"/>
            <a:ext cx="8759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05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-23446"/>
            <a:ext cx="8823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86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-31749"/>
            <a:ext cx="9067800" cy="68897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0"/>
            <a:ext cx="8862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5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585" y="0"/>
            <a:ext cx="6568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06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0"/>
            <a:ext cx="6590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125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665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9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2557" y="23446"/>
            <a:ext cx="7272535" cy="686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14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0"/>
            <a:ext cx="6586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20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7605" y="0"/>
            <a:ext cx="6785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13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531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607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3" y="0"/>
            <a:ext cx="9132277" cy="686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75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"/>
            <a:ext cx="9120554" cy="67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64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971"/>
            <a:ext cx="9144000" cy="688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12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542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869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199" y="0"/>
            <a:ext cx="6437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72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0"/>
            <a:ext cx="5912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101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0"/>
            <a:ext cx="6223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563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0"/>
            <a:ext cx="6658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391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99" y="17585"/>
            <a:ext cx="6423313" cy="676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463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3446"/>
            <a:ext cx="6341245" cy="683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175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184" y="35169"/>
            <a:ext cx="8385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665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511" y="965"/>
            <a:ext cx="7168628" cy="687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968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0"/>
            <a:ext cx="6550229" cy="684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71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62824"/>
            <a:ext cx="9144000" cy="604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800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"/>
            <a:ext cx="6573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23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8530"/>
          <a:stretch/>
        </p:blipFill>
        <p:spPr>
          <a:xfrm>
            <a:off x="1259193" y="11723"/>
            <a:ext cx="66192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5862"/>
            <a:ext cx="6616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46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279" y="17585"/>
            <a:ext cx="6487091" cy="684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33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0"/>
            <a:ext cx="6549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906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0861_slide">
  <a:themeElements>
    <a:clrScheme name="Office Theme 2">
      <a:dk1>
        <a:srgbClr val="333333"/>
      </a:dk1>
      <a:lt1>
        <a:srgbClr val="FFFFFF"/>
      </a:lt1>
      <a:dk2>
        <a:srgbClr val="0099FF"/>
      </a:dk2>
      <a:lt2>
        <a:srgbClr val="FFFFFF"/>
      </a:lt2>
      <a:accent1>
        <a:srgbClr val="A2C5FF"/>
      </a:accent1>
      <a:accent2>
        <a:srgbClr val="EEC1FF"/>
      </a:accent2>
      <a:accent3>
        <a:srgbClr val="AACAFF"/>
      </a:accent3>
      <a:accent4>
        <a:srgbClr val="DADADA"/>
      </a:accent4>
      <a:accent5>
        <a:srgbClr val="CEDFFF"/>
      </a:accent5>
      <a:accent6>
        <a:srgbClr val="D8AFE7"/>
      </a:accent6>
      <a:hlink>
        <a:srgbClr val="84DCFF"/>
      </a:hlink>
      <a:folHlink>
        <a:srgbClr val="75F481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333333"/>
        </a:dk1>
        <a:lt1>
          <a:srgbClr val="FFFFFF"/>
        </a:lt1>
        <a:dk2>
          <a:srgbClr val="0099FF"/>
        </a:dk2>
        <a:lt2>
          <a:srgbClr val="FFFFFF"/>
        </a:lt2>
        <a:accent1>
          <a:srgbClr val="66C2FF"/>
        </a:accent1>
        <a:accent2>
          <a:srgbClr val="8CC8F3"/>
        </a:accent2>
        <a:accent3>
          <a:srgbClr val="AACAFF"/>
        </a:accent3>
        <a:accent4>
          <a:srgbClr val="DADADA"/>
        </a:accent4>
        <a:accent5>
          <a:srgbClr val="B8DDFF"/>
        </a:accent5>
        <a:accent6>
          <a:srgbClr val="7EB5DC"/>
        </a:accent6>
        <a:hlink>
          <a:srgbClr val="85DDFF"/>
        </a:hlink>
        <a:folHlink>
          <a:srgbClr val="CCE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333333"/>
        </a:dk1>
        <a:lt1>
          <a:srgbClr val="FFFFFF"/>
        </a:lt1>
        <a:dk2>
          <a:srgbClr val="0099FF"/>
        </a:dk2>
        <a:lt2>
          <a:srgbClr val="FFFFFF"/>
        </a:lt2>
        <a:accent1>
          <a:srgbClr val="A2C5FF"/>
        </a:accent1>
        <a:accent2>
          <a:srgbClr val="EEC1FF"/>
        </a:accent2>
        <a:accent3>
          <a:srgbClr val="AACAFF"/>
        </a:accent3>
        <a:accent4>
          <a:srgbClr val="DADADA"/>
        </a:accent4>
        <a:accent5>
          <a:srgbClr val="CEDFFF"/>
        </a:accent5>
        <a:accent6>
          <a:srgbClr val="D8AFE7"/>
        </a:accent6>
        <a:hlink>
          <a:srgbClr val="84DCFF"/>
        </a:hlink>
        <a:folHlink>
          <a:srgbClr val="75F48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33333"/>
        </a:dk1>
        <a:lt1>
          <a:srgbClr val="FFFFFF"/>
        </a:lt1>
        <a:dk2>
          <a:srgbClr val="0099FF"/>
        </a:dk2>
        <a:lt2>
          <a:srgbClr val="FFFFFF"/>
        </a:lt2>
        <a:accent1>
          <a:srgbClr val="FFC4B8"/>
        </a:accent1>
        <a:accent2>
          <a:srgbClr val="99D6FF"/>
        </a:accent2>
        <a:accent3>
          <a:srgbClr val="AACAFF"/>
        </a:accent3>
        <a:accent4>
          <a:srgbClr val="DADADA"/>
        </a:accent4>
        <a:accent5>
          <a:srgbClr val="FFDED8"/>
        </a:accent5>
        <a:accent6>
          <a:srgbClr val="8AC2E7"/>
        </a:accent6>
        <a:hlink>
          <a:srgbClr val="DBEB47"/>
        </a:hlink>
        <a:folHlink>
          <a:srgbClr val="FFD5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33"/>
        </a:dk1>
        <a:lt1>
          <a:srgbClr val="FFFFFF"/>
        </a:lt1>
        <a:dk2>
          <a:srgbClr val="0099FF"/>
        </a:dk2>
        <a:lt2>
          <a:srgbClr val="FFFFFF"/>
        </a:lt2>
        <a:accent1>
          <a:srgbClr val="FFBB7A"/>
        </a:accent1>
        <a:accent2>
          <a:srgbClr val="FFB8FB"/>
        </a:accent2>
        <a:accent3>
          <a:srgbClr val="AACAFF"/>
        </a:accent3>
        <a:accent4>
          <a:srgbClr val="DADADA"/>
        </a:accent4>
        <a:accent5>
          <a:srgbClr val="FFDABE"/>
        </a:accent5>
        <a:accent6>
          <a:srgbClr val="E7A6E3"/>
        </a:accent6>
        <a:hlink>
          <a:srgbClr val="E6F46B"/>
        </a:hlink>
        <a:folHlink>
          <a:srgbClr val="B8E2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6C2FF"/>
        </a:accent1>
        <a:accent2>
          <a:srgbClr val="8CC8F3"/>
        </a:accent2>
        <a:accent3>
          <a:srgbClr val="FFFFFF"/>
        </a:accent3>
        <a:accent4>
          <a:srgbClr val="000000"/>
        </a:accent4>
        <a:accent5>
          <a:srgbClr val="B8DDFF"/>
        </a:accent5>
        <a:accent6>
          <a:srgbClr val="7EB5DC"/>
        </a:accent6>
        <a:hlink>
          <a:srgbClr val="85DDFF"/>
        </a:hlink>
        <a:folHlink>
          <a:srgbClr val="CCE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2C5FF"/>
        </a:accent1>
        <a:accent2>
          <a:srgbClr val="EEC1FF"/>
        </a:accent2>
        <a:accent3>
          <a:srgbClr val="FFFFFF"/>
        </a:accent3>
        <a:accent4>
          <a:srgbClr val="000000"/>
        </a:accent4>
        <a:accent5>
          <a:srgbClr val="CEDFFF"/>
        </a:accent5>
        <a:accent6>
          <a:srgbClr val="D8AFE7"/>
        </a:accent6>
        <a:hlink>
          <a:srgbClr val="84DCFF"/>
        </a:hlink>
        <a:folHlink>
          <a:srgbClr val="75F4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C4B8"/>
        </a:accent1>
        <a:accent2>
          <a:srgbClr val="99D6FF"/>
        </a:accent2>
        <a:accent3>
          <a:srgbClr val="FFFFFF"/>
        </a:accent3>
        <a:accent4>
          <a:srgbClr val="000000"/>
        </a:accent4>
        <a:accent5>
          <a:srgbClr val="FFDED8"/>
        </a:accent5>
        <a:accent6>
          <a:srgbClr val="8AC2E7"/>
        </a:accent6>
        <a:hlink>
          <a:srgbClr val="DBEB47"/>
        </a:hlink>
        <a:folHlink>
          <a:srgbClr val="FFD5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B7A"/>
        </a:accent1>
        <a:accent2>
          <a:srgbClr val="FFB8FB"/>
        </a:accent2>
        <a:accent3>
          <a:srgbClr val="FFFFFF"/>
        </a:accent3>
        <a:accent4>
          <a:srgbClr val="000000"/>
        </a:accent4>
        <a:accent5>
          <a:srgbClr val="FFDABE"/>
        </a:accent5>
        <a:accent6>
          <a:srgbClr val="E7A6E3"/>
        </a:accent6>
        <a:hlink>
          <a:srgbClr val="E6F46B"/>
        </a:hlink>
        <a:folHlink>
          <a:srgbClr val="B8E2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0099FF"/>
      </a:dk2>
      <a:lt2>
        <a:srgbClr val="FFFFFF"/>
      </a:lt2>
      <a:accent1>
        <a:srgbClr val="A2C5FF"/>
      </a:accent1>
      <a:accent2>
        <a:srgbClr val="EEC1FF"/>
      </a:accent2>
      <a:accent3>
        <a:srgbClr val="AACAFF"/>
      </a:accent3>
      <a:accent4>
        <a:srgbClr val="DADADA"/>
      </a:accent4>
      <a:accent5>
        <a:srgbClr val="CEDFFF"/>
      </a:accent5>
      <a:accent6>
        <a:srgbClr val="D8AFE7"/>
      </a:accent6>
      <a:hlink>
        <a:srgbClr val="84DCFF"/>
      </a:hlink>
      <a:folHlink>
        <a:srgbClr val="75F481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0099FF"/>
        </a:dk2>
        <a:lt2>
          <a:srgbClr val="FFFFFF"/>
        </a:lt2>
        <a:accent1>
          <a:srgbClr val="66C2FF"/>
        </a:accent1>
        <a:accent2>
          <a:srgbClr val="8CC8F3"/>
        </a:accent2>
        <a:accent3>
          <a:srgbClr val="AACAFF"/>
        </a:accent3>
        <a:accent4>
          <a:srgbClr val="DADADA"/>
        </a:accent4>
        <a:accent5>
          <a:srgbClr val="B8DDFF"/>
        </a:accent5>
        <a:accent6>
          <a:srgbClr val="7EB5DC"/>
        </a:accent6>
        <a:hlink>
          <a:srgbClr val="85DDFF"/>
        </a:hlink>
        <a:folHlink>
          <a:srgbClr val="CCE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0099FF"/>
        </a:dk2>
        <a:lt2>
          <a:srgbClr val="FFFFFF"/>
        </a:lt2>
        <a:accent1>
          <a:srgbClr val="A2C5FF"/>
        </a:accent1>
        <a:accent2>
          <a:srgbClr val="EEC1FF"/>
        </a:accent2>
        <a:accent3>
          <a:srgbClr val="AACAFF"/>
        </a:accent3>
        <a:accent4>
          <a:srgbClr val="DADADA"/>
        </a:accent4>
        <a:accent5>
          <a:srgbClr val="CEDFFF"/>
        </a:accent5>
        <a:accent6>
          <a:srgbClr val="D8AFE7"/>
        </a:accent6>
        <a:hlink>
          <a:srgbClr val="84DCFF"/>
        </a:hlink>
        <a:folHlink>
          <a:srgbClr val="75F48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0099FF"/>
        </a:dk2>
        <a:lt2>
          <a:srgbClr val="FFFFFF"/>
        </a:lt2>
        <a:accent1>
          <a:srgbClr val="FFC4B8"/>
        </a:accent1>
        <a:accent2>
          <a:srgbClr val="99D6FF"/>
        </a:accent2>
        <a:accent3>
          <a:srgbClr val="AACAFF"/>
        </a:accent3>
        <a:accent4>
          <a:srgbClr val="DADADA"/>
        </a:accent4>
        <a:accent5>
          <a:srgbClr val="FFDED8"/>
        </a:accent5>
        <a:accent6>
          <a:srgbClr val="8AC2E7"/>
        </a:accent6>
        <a:hlink>
          <a:srgbClr val="DBEB47"/>
        </a:hlink>
        <a:folHlink>
          <a:srgbClr val="FFD5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0099FF"/>
        </a:dk2>
        <a:lt2>
          <a:srgbClr val="FFFFFF"/>
        </a:lt2>
        <a:accent1>
          <a:srgbClr val="FFBB7A"/>
        </a:accent1>
        <a:accent2>
          <a:srgbClr val="FFB8FB"/>
        </a:accent2>
        <a:accent3>
          <a:srgbClr val="AACAFF"/>
        </a:accent3>
        <a:accent4>
          <a:srgbClr val="DADADA"/>
        </a:accent4>
        <a:accent5>
          <a:srgbClr val="FFDABE"/>
        </a:accent5>
        <a:accent6>
          <a:srgbClr val="E7A6E3"/>
        </a:accent6>
        <a:hlink>
          <a:srgbClr val="E6F46B"/>
        </a:hlink>
        <a:folHlink>
          <a:srgbClr val="B8E2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6C2FF"/>
        </a:accent1>
        <a:accent2>
          <a:srgbClr val="8CC8F3"/>
        </a:accent2>
        <a:accent3>
          <a:srgbClr val="FFFFFF"/>
        </a:accent3>
        <a:accent4>
          <a:srgbClr val="000000"/>
        </a:accent4>
        <a:accent5>
          <a:srgbClr val="B8DDFF"/>
        </a:accent5>
        <a:accent6>
          <a:srgbClr val="7EB5DC"/>
        </a:accent6>
        <a:hlink>
          <a:srgbClr val="85DDFF"/>
        </a:hlink>
        <a:folHlink>
          <a:srgbClr val="CCE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A2C5FF"/>
        </a:accent1>
        <a:accent2>
          <a:srgbClr val="EEC1FF"/>
        </a:accent2>
        <a:accent3>
          <a:srgbClr val="FFFFFF"/>
        </a:accent3>
        <a:accent4>
          <a:srgbClr val="000000"/>
        </a:accent4>
        <a:accent5>
          <a:srgbClr val="CEDFFF"/>
        </a:accent5>
        <a:accent6>
          <a:srgbClr val="D8AFE7"/>
        </a:accent6>
        <a:hlink>
          <a:srgbClr val="84DCFF"/>
        </a:hlink>
        <a:folHlink>
          <a:srgbClr val="75F48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C4B8"/>
        </a:accent1>
        <a:accent2>
          <a:srgbClr val="99D6FF"/>
        </a:accent2>
        <a:accent3>
          <a:srgbClr val="FFFFFF"/>
        </a:accent3>
        <a:accent4>
          <a:srgbClr val="000000"/>
        </a:accent4>
        <a:accent5>
          <a:srgbClr val="FFDED8"/>
        </a:accent5>
        <a:accent6>
          <a:srgbClr val="8AC2E7"/>
        </a:accent6>
        <a:hlink>
          <a:srgbClr val="DBEB47"/>
        </a:hlink>
        <a:folHlink>
          <a:srgbClr val="FFD5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B7A"/>
        </a:accent1>
        <a:accent2>
          <a:srgbClr val="FFB8FB"/>
        </a:accent2>
        <a:accent3>
          <a:srgbClr val="FFFFFF"/>
        </a:accent3>
        <a:accent4>
          <a:srgbClr val="000000"/>
        </a:accent4>
        <a:accent5>
          <a:srgbClr val="FFDABE"/>
        </a:accent5>
        <a:accent6>
          <a:srgbClr val="E7A6E3"/>
        </a:accent6>
        <a:hlink>
          <a:srgbClr val="E6F46B"/>
        </a:hlink>
        <a:folHlink>
          <a:srgbClr val="B8E2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germany map</Template>
  <TotalTime>1562</TotalTime>
  <Words>8</Words>
  <Application>Microsoft Office PowerPoint</Application>
  <PresentationFormat>On-screen Show (4:3)</PresentationFormat>
  <Paragraphs>1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Arial</vt:lpstr>
      <vt:lpstr>ind_0861_slide</vt:lpstr>
      <vt:lpstr>1_Default Design</vt:lpstr>
      <vt:lpstr>Berlin, Germany When World War II Ended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Berlin, Germany When World War II Ended</dc:title>
  <dc:creator>Joseph Naumann</dc:creator>
  <cp:lastModifiedBy>Joseph Naumann</cp:lastModifiedBy>
  <cp:revision>6</cp:revision>
  <dcterms:created xsi:type="dcterms:W3CDTF">2016-02-11T04:30:30Z</dcterms:created>
  <dcterms:modified xsi:type="dcterms:W3CDTF">2016-02-12T06:32:39Z</dcterms:modified>
</cp:coreProperties>
</file>