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83" r:id="rId4"/>
    <p:sldId id="258" r:id="rId5"/>
    <p:sldId id="284" r:id="rId6"/>
    <p:sldId id="267" r:id="rId7"/>
    <p:sldId id="279" r:id="rId8"/>
    <p:sldId id="280" r:id="rId9"/>
    <p:sldId id="282" r:id="rId10"/>
    <p:sldId id="26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9" r:id="rId19"/>
    <p:sldId id="266" r:id="rId20"/>
    <p:sldId id="270" r:id="rId21"/>
    <p:sldId id="273" r:id="rId22"/>
    <p:sldId id="274" r:id="rId23"/>
    <p:sldId id="281" r:id="rId24"/>
    <p:sldId id="271" r:id="rId25"/>
    <p:sldId id="276" r:id="rId26"/>
    <p:sldId id="278" r:id="rId27"/>
    <p:sldId id="277" r:id="rId28"/>
    <p:sldId id="272" r:id="rId29"/>
    <p:sldId id="27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5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8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ohn_Loudon_McAdam" TargetMode="External"/><Relationship Id="rId2" Type="http://schemas.openxmlformats.org/officeDocument/2006/relationships/hyperlink" Target="https://en.wikipedia.org/wiki/Road_construc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Crushed_stone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298448"/>
            <a:ext cx="8737600" cy="3255264"/>
          </a:xfrm>
        </p:spPr>
        <p:txBody>
          <a:bodyPr>
            <a:normAutofit/>
          </a:bodyPr>
          <a:lstStyle/>
          <a:p>
            <a:r>
              <a:rPr lang="en-US" sz="7200" b="1" dirty="0"/>
              <a:t>Aland Island, </a:t>
            </a:r>
            <a:r>
              <a:rPr lang="en-US" sz="7200" b="1" dirty="0" smtClean="0"/>
              <a:t>Finland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82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6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20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4026" y="33528"/>
            <a:ext cx="9099295" cy="68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35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9014" y="0"/>
            <a:ext cx="8778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4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684" y="0"/>
            <a:ext cx="1155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27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820" y="0"/>
            <a:ext cx="11748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0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5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79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1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1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09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4027" y="0"/>
            <a:ext cx="8492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20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630" y="0"/>
            <a:ext cx="9147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2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9037"/>
            <a:ext cx="3251201" cy="52642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Aland Islands is a region of Finland that consists of an archipelago at the entrance to the Gulf of Bothnia in the Baltic Sea.</a:t>
            </a:r>
            <a:br>
              <a:rPr lang="en-US" dirty="0"/>
            </a:br>
            <a:r>
              <a:rPr lang="en-US" dirty="0" smtClean="0"/>
              <a:t>The </a:t>
            </a:r>
            <a:r>
              <a:rPr lang="en-US" dirty="0"/>
              <a:t>capital and largest city of Aland Islands in </a:t>
            </a:r>
            <a:r>
              <a:rPr lang="en-US" dirty="0" err="1"/>
              <a:t>Mariehamn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1201" y="152400"/>
            <a:ext cx="894079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05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560" y="0"/>
            <a:ext cx="10256578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88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45980"/>
            <a:ext cx="12192000" cy="500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66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06185"/>
            <a:ext cx="12192000" cy="603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8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947482" cy="4601183"/>
          </a:xfrm>
        </p:spPr>
        <p:txBody>
          <a:bodyPr/>
          <a:lstStyle/>
          <a:p>
            <a:r>
              <a:rPr lang="en-US" dirty="0" smtClean="0"/>
              <a:t>Notice a cultural difference – the bride and gro0m are dressed in black (not white for the bride).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028" y="0"/>
            <a:ext cx="8453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76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635" y="0"/>
            <a:ext cx="10332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59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6606"/>
            <a:ext cx="12192000" cy="612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9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862" y="0"/>
            <a:ext cx="11824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7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Pink roads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0168" y="0"/>
            <a:ext cx="8335432" cy="6769100"/>
          </a:xfrm>
        </p:spPr>
        <p:txBody>
          <a:bodyPr>
            <a:normAutofit/>
          </a:bodyPr>
          <a:lstStyle/>
          <a:p>
            <a:r>
              <a:rPr lang="en-US" sz="2800" b="1" dirty="0"/>
              <a:t>Macadam is a type of </a:t>
            </a:r>
            <a:r>
              <a:rPr lang="en-US" sz="2800" b="1" dirty="0">
                <a:hlinkClick r:id="rId2" tooltip="Road construction"/>
              </a:rPr>
              <a:t>road construction</a:t>
            </a:r>
            <a:r>
              <a:rPr lang="en-US" sz="2800" b="1" dirty="0"/>
              <a:t> pioneered by Scottish engineer </a:t>
            </a:r>
            <a:r>
              <a:rPr lang="en-US" sz="2800" b="1" dirty="0">
                <a:hlinkClick r:id="rId3" tooltip="John Loudon McAdam"/>
              </a:rPr>
              <a:t>John Loudon McAdam</a:t>
            </a:r>
            <a:r>
              <a:rPr lang="en-US" sz="2800" b="1" dirty="0"/>
              <a:t> around 1820. The method simplified what had been considered state of the art at that point. Single-sized </a:t>
            </a:r>
            <a:r>
              <a:rPr lang="en-US" sz="2800" b="1" dirty="0">
                <a:hlinkClick r:id="rId4" tooltip="Crushed stone"/>
              </a:rPr>
              <a:t>crushed stone</a:t>
            </a:r>
            <a:r>
              <a:rPr lang="en-US" sz="2800" b="1" dirty="0"/>
              <a:t> layers of small angular stones are placed in shallow lifts and compacted thoroughly. A binding layer of stone dust (crushed stone from the original material) may form; it may also, after rolling, be covered with a binder of fines and small crushed rock</a:t>
            </a:r>
            <a:endParaRPr lang="en-US" sz="2800" b="1" dirty="0" smtClean="0"/>
          </a:p>
          <a:p>
            <a:r>
              <a:rPr lang="en-US" sz="2800" b="1" dirty="0" smtClean="0"/>
              <a:t>The </a:t>
            </a:r>
            <a:r>
              <a:rPr lang="en-US" sz="2800" b="1" dirty="0"/>
              <a:t>red granite found around the islands is </a:t>
            </a:r>
            <a:r>
              <a:rPr lang="en-US" sz="2800" b="1" dirty="0" smtClean="0"/>
              <a:t>the rock that is used to create the asphalt (</a:t>
            </a:r>
            <a:r>
              <a:rPr lang="en-US" sz="2800" b="1" dirty="0" err="1" smtClean="0"/>
              <a:t>mcadam</a:t>
            </a:r>
            <a:r>
              <a:rPr lang="en-US" sz="2800" b="1" dirty="0" smtClean="0"/>
              <a:t>). </a:t>
            </a:r>
            <a:r>
              <a:rPr lang="en-US" sz="2800" b="1" dirty="0"/>
              <a:t>Everywhere you drive around in Aland feels different, like you’re on top of a pink road.</a:t>
            </a:r>
          </a:p>
        </p:txBody>
      </p:sp>
    </p:spTree>
    <p:extLst>
      <p:ext uri="{BB962C8B-B14F-4D97-AF65-F5344CB8AC3E}">
        <p14:creationId xmlns:p14="http://schemas.microsoft.com/office/powerpoint/2010/main" val="87439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1764" y="0"/>
            <a:ext cx="10140974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10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93886"/>
            <a:ext cx="12192000" cy="60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43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756" y="498764"/>
            <a:ext cx="1158794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err="1"/>
              <a:t>Åland</a:t>
            </a:r>
            <a:r>
              <a:rPr lang="en-US" sz="2800" dirty="0"/>
              <a:t> Islands or </a:t>
            </a:r>
            <a:r>
              <a:rPr lang="en-US" sz="2800" dirty="0" err="1"/>
              <a:t>Åland</a:t>
            </a:r>
            <a:r>
              <a:rPr lang="en-US" sz="2800" dirty="0"/>
              <a:t> </a:t>
            </a:r>
            <a:r>
              <a:rPr lang="en-US" sz="2800" dirty="0" smtClean="0"/>
              <a:t>is </a:t>
            </a:r>
            <a:r>
              <a:rPr lang="en-US" sz="2800" dirty="0"/>
              <a:t>a region of Finland that consists of an archipelago at the entrance to the Gulf of Bothnia in the Baltic Sea. It is autonomous, </a:t>
            </a:r>
            <a:r>
              <a:rPr lang="en-US" sz="2800" dirty="0" err="1"/>
              <a:t>demilitarised</a:t>
            </a:r>
            <a:r>
              <a:rPr lang="en-US" sz="2800" dirty="0"/>
              <a:t> and is the only </a:t>
            </a:r>
            <a:r>
              <a:rPr lang="en-US" sz="2800" dirty="0" err="1"/>
              <a:t>monolingually</a:t>
            </a:r>
            <a:r>
              <a:rPr lang="en-US" sz="2800" dirty="0"/>
              <a:t> Swedish-speaking region in Finland. Collectively, the islands in the archipelago form the smallest region of Finland, constituting 0.49% of its land area and 0.50% of its population</a:t>
            </a:r>
            <a:r>
              <a:rPr lang="en-US" sz="2800" dirty="0" smtClean="0"/>
              <a:t>. </a:t>
            </a:r>
            <a:r>
              <a:rPr lang="en-US" sz="2800" dirty="0" err="1" smtClean="0"/>
              <a:t>Åland</a:t>
            </a:r>
            <a:r>
              <a:rPr lang="en-US" sz="2800" dirty="0" smtClean="0"/>
              <a:t> </a:t>
            </a:r>
            <a:r>
              <a:rPr lang="en-US" sz="2800" dirty="0"/>
              <a:t>comprises </a:t>
            </a:r>
            <a:r>
              <a:rPr lang="en-US" sz="2800" dirty="0" err="1"/>
              <a:t>Fasta</a:t>
            </a:r>
            <a:r>
              <a:rPr lang="en-US" sz="2800" dirty="0"/>
              <a:t> </a:t>
            </a:r>
            <a:r>
              <a:rPr lang="en-US" sz="2800" dirty="0" err="1"/>
              <a:t>Åland</a:t>
            </a:r>
            <a:r>
              <a:rPr lang="en-US" sz="2800" dirty="0"/>
              <a:t> on which 90% of the population </a:t>
            </a:r>
            <a:r>
              <a:rPr lang="en-US" sz="2800" dirty="0" smtClean="0"/>
              <a:t>resides </a:t>
            </a:r>
            <a:r>
              <a:rPr lang="en-US" sz="2800" dirty="0"/>
              <a:t>and a further 6,500 </a:t>
            </a:r>
            <a:r>
              <a:rPr lang="en-US" sz="2800" dirty="0" err="1"/>
              <a:t>skerries</a:t>
            </a:r>
            <a:r>
              <a:rPr lang="en-US" sz="2800" dirty="0"/>
              <a:t> and islands to its east. </a:t>
            </a:r>
            <a:r>
              <a:rPr lang="en-US" sz="2800" dirty="0" err="1"/>
              <a:t>Fasta</a:t>
            </a:r>
            <a:r>
              <a:rPr lang="en-US" sz="2800" dirty="0"/>
              <a:t> </a:t>
            </a:r>
            <a:r>
              <a:rPr lang="en-US" sz="2800" dirty="0" err="1"/>
              <a:t>Åland</a:t>
            </a:r>
            <a:r>
              <a:rPr lang="en-US" sz="2800" dirty="0"/>
              <a:t> is separated from the coast of Sweden by 38 </a:t>
            </a:r>
            <a:r>
              <a:rPr lang="en-US" sz="2800" dirty="0" err="1"/>
              <a:t>kilometres</a:t>
            </a:r>
            <a:r>
              <a:rPr lang="en-US" sz="2800" dirty="0"/>
              <a:t> (24 mi) of open water to the west. In the east, the </a:t>
            </a:r>
            <a:r>
              <a:rPr lang="en-US" sz="2800" dirty="0" err="1"/>
              <a:t>Åland</a:t>
            </a:r>
            <a:r>
              <a:rPr lang="en-US" sz="2800" dirty="0"/>
              <a:t> archipelago is contiguous with the Finnish Archipelago Sea. </a:t>
            </a:r>
            <a:r>
              <a:rPr lang="en-US" sz="2800" dirty="0" err="1"/>
              <a:t>Åland's</a:t>
            </a:r>
            <a:r>
              <a:rPr lang="en-US" sz="2800" dirty="0"/>
              <a:t> only land border is located on the uninhabited </a:t>
            </a:r>
            <a:r>
              <a:rPr lang="en-US" sz="2800" dirty="0" err="1"/>
              <a:t>skerry</a:t>
            </a:r>
            <a:r>
              <a:rPr lang="en-US" sz="2800" dirty="0"/>
              <a:t> of </a:t>
            </a:r>
            <a:r>
              <a:rPr lang="en-US" sz="2800" dirty="0" err="1"/>
              <a:t>Märket</a:t>
            </a:r>
            <a:r>
              <a:rPr lang="en-US" sz="2800" dirty="0" smtClean="0"/>
              <a:t>, </a:t>
            </a:r>
            <a:r>
              <a:rPr lang="en-US" sz="2800" dirty="0"/>
              <a:t>which it shares with Sweden</a:t>
            </a:r>
            <a:r>
              <a:rPr lang="en-US" sz="2800" dirty="0" smtClean="0"/>
              <a:t>. </a:t>
            </a:r>
            <a:r>
              <a:rPr lang="en-US" sz="2800" dirty="0" err="1" smtClean="0"/>
              <a:t>Åland's</a:t>
            </a:r>
            <a:r>
              <a:rPr lang="en-US" sz="2800" dirty="0" smtClean="0"/>
              <a:t> </a:t>
            </a:r>
            <a:r>
              <a:rPr lang="en-US" sz="2800" dirty="0"/>
              <a:t>autonomous status means that those provincial powers normally exercised by representatives of the central Finnish government are largely exercised by its own government.</a:t>
            </a:r>
          </a:p>
        </p:txBody>
      </p:sp>
    </p:spTree>
    <p:extLst>
      <p:ext uri="{BB962C8B-B14F-4D97-AF65-F5344CB8AC3E}">
        <p14:creationId xmlns:p14="http://schemas.microsoft.com/office/powerpoint/2010/main" val="112648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569" y="0"/>
            <a:ext cx="9814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7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2788" y="0"/>
            <a:ext cx="9050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12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6"/>
            <a:ext cx="1898567" cy="4601183"/>
          </a:xfrm>
        </p:spPr>
        <p:txBody>
          <a:bodyPr/>
          <a:lstStyle/>
          <a:p>
            <a:r>
              <a:rPr lang="en-US" smtClean="0"/>
              <a:t>Many bridges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567" y="-4572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99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312" y="0"/>
            <a:ext cx="10410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8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3570" y="0"/>
            <a:ext cx="854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17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6237"/>
            <a:ext cx="2816556" cy="4601183"/>
          </a:xfrm>
        </p:spPr>
        <p:txBody>
          <a:bodyPr/>
          <a:lstStyle/>
          <a:p>
            <a:r>
              <a:rPr lang="en-US" dirty="0" smtClean="0"/>
              <a:t>One of the small islands in the archipelago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556" y="389128"/>
            <a:ext cx="9375444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2323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56</TotalTime>
  <Words>360</Words>
  <Application>Microsoft Office PowerPoint</Application>
  <PresentationFormat>Widescreen</PresentationFormat>
  <Paragraphs>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Corbel</vt:lpstr>
      <vt:lpstr>Wingdings 2</vt:lpstr>
      <vt:lpstr>Frame</vt:lpstr>
      <vt:lpstr>Aland Island, Finland</vt:lpstr>
      <vt:lpstr>The Aland Islands is a region of Finland that consists of an archipelago at the entrance to the Gulf of Bothnia in the Baltic Sea. The capital and largest city of Aland Islands in Mariehamn</vt:lpstr>
      <vt:lpstr>PowerPoint Presentation</vt:lpstr>
      <vt:lpstr>PowerPoint Presentation</vt:lpstr>
      <vt:lpstr>PowerPoint Presentation</vt:lpstr>
      <vt:lpstr>Many bridges</vt:lpstr>
      <vt:lpstr>PowerPoint Presentation</vt:lpstr>
      <vt:lpstr>PowerPoint Presentation</vt:lpstr>
      <vt:lpstr>One of the small islands in the archipelago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Notice a cultural difference – the bride and gro0m are dressed in black (not white for the bride).</vt:lpstr>
      <vt:lpstr>PowerPoint Presentation</vt:lpstr>
      <vt:lpstr>PowerPoint Presentation</vt:lpstr>
      <vt:lpstr>PowerPoint Presentation</vt:lpstr>
      <vt:lpstr>Pink roads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Aland Island, Finland</dc:title>
  <dc:creator>Joseph Naumann</dc:creator>
  <cp:lastModifiedBy>Joseph Naumann</cp:lastModifiedBy>
  <cp:revision>7</cp:revision>
  <dcterms:created xsi:type="dcterms:W3CDTF">2017-01-16T21:35:13Z</dcterms:created>
  <dcterms:modified xsi:type="dcterms:W3CDTF">2017-01-16T22:31:21Z</dcterms:modified>
</cp:coreProperties>
</file>