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2"/>
  </p:sldMasterIdLst>
  <p:notesMasterIdLst>
    <p:notesMasterId r:id="rId28"/>
  </p:notesMasterIdLst>
  <p:sldIdLst>
    <p:sldId id="256" r:id="rId3"/>
    <p:sldId id="257" r:id="rId4"/>
    <p:sldId id="276" r:id="rId5"/>
    <p:sldId id="272" r:id="rId6"/>
    <p:sldId id="258" r:id="rId7"/>
    <p:sldId id="260" r:id="rId8"/>
    <p:sldId id="262" r:id="rId9"/>
    <p:sldId id="263" r:id="rId10"/>
    <p:sldId id="264" r:id="rId11"/>
    <p:sldId id="270" r:id="rId12"/>
    <p:sldId id="280" r:id="rId13"/>
    <p:sldId id="259" r:id="rId14"/>
    <p:sldId id="265" r:id="rId15"/>
    <p:sldId id="269" r:id="rId16"/>
    <p:sldId id="267" r:id="rId17"/>
    <p:sldId id="273" r:id="rId18"/>
    <p:sldId id="271" r:id="rId19"/>
    <p:sldId id="279" r:id="rId20"/>
    <p:sldId id="278" r:id="rId21"/>
    <p:sldId id="274" r:id="rId22"/>
    <p:sldId id="261" r:id="rId23"/>
    <p:sldId id="275" r:id="rId24"/>
    <p:sldId id="266" r:id="rId25"/>
    <p:sldId id="268" r:id="rId26"/>
    <p:sldId id="277" r:id="rId27"/>
  </p:sldIdLst>
  <p:sldSz cx="9144000" cy="5143500" type="screen16x9"/>
  <p:notesSz cx="6858000" cy="9144000"/>
  <p:defaultTextStyle>
    <a:lvl1pPr marL="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30" autoAdjust="0"/>
    <p:restoredTop sz="87621" autoAdjust="0"/>
  </p:normalViewPr>
  <p:slideViewPr>
    <p:cSldViewPr>
      <p:cViewPr varScale="1">
        <p:scale>
          <a:sx n="118" d="100"/>
          <a:sy n="118" d="100"/>
        </p:scale>
        <p:origin x="-108" y="-21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>
              <a:defRPr sz="1200"/>
            </a:lvl1pPr>
            <a:extLst/>
          </a:lstStyle>
          <a:p>
            <a:fld id="{A8ADFD5B-A66C-449C-B6E8-FB716D07777D}" type="datetimeFigureOut">
              <a:rPr lang="en-US" smtClean="0"/>
              <a:pPr/>
              <a:t>1/17/2017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en-US" smtClean="0"/>
              <a:t>Click to edit Master text styles</a:t>
            </a:r>
            <a:endParaRPr lang="en-US"/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>
              <a:defRPr sz="1200"/>
            </a:lvl1pPr>
            <a:extLst/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>
              <a:defRPr sz="1200"/>
            </a:lvl1pPr>
            <a:extLst/>
          </a:lstStyle>
          <a:p>
            <a:fld id="{CA5D3BF3-D352-46FC-8343-31F56E6730E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8601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>
      <a:defRPr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en-US"/>
          </a:p>
        </p:txBody>
      </p:sp>
      <p:sp>
        <p:nvSpPr>
          <p:cNvPr id="4" name="Rectangl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CA5D3BF3-D352-46FC-8343-31F56E6730EA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478274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4539996"/>
            <a:ext cx="2249424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4533138"/>
            <a:ext cx="6784848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4537528"/>
            <a:ext cx="6515100" cy="514350"/>
          </a:xfrm>
        </p:spPr>
        <p:txBody>
          <a:bodyPr anchor="ctr"/>
          <a:lstStyle>
            <a:lvl1pPr marL="0" indent="0" algn="l" eaLnBrk="1" latinLnBrk="0" hangingPunct="1">
              <a:buNone/>
              <a:defRPr kumimoji="0" sz="2800">
                <a:solidFill>
                  <a:srgbClr val="FFFFFF"/>
                </a:solidFill>
              </a:defRPr>
            </a:lvl1pPr>
            <a:lvl2pPr marL="457200" indent="0" algn="ctr" eaLnBrk="1" latinLnBrk="0" hangingPunct="1">
              <a:buNone/>
            </a:lvl2pPr>
            <a:lvl3pPr marL="914400" indent="0" algn="ctr" eaLnBrk="1" latinLnBrk="0" hangingPunct="1">
              <a:buNone/>
            </a:lvl3pPr>
            <a:lvl4pPr marL="1371600" indent="0" algn="ctr" eaLnBrk="1" latinLnBrk="0" hangingPunct="1">
              <a:buNone/>
            </a:lvl4pPr>
            <a:lvl5pPr marL="1828800" indent="0" algn="ctr" eaLnBrk="1" latinLnBrk="0" hangingPunct="1">
              <a:buNone/>
            </a:lvl5pPr>
            <a:lvl6pPr marL="2286000" indent="0" algn="ctr" eaLnBrk="1" latinLnBrk="0" hangingPunct="1">
              <a:buNone/>
            </a:lvl6pPr>
            <a:lvl7pPr marL="2743200" indent="0" algn="ctr" eaLnBrk="1" latinLnBrk="0" hangingPunct="1">
              <a:buNone/>
            </a:lvl7pPr>
            <a:lvl8pPr marL="3200400" indent="0" algn="ctr" eaLnBrk="1" latinLnBrk="0" hangingPunct="1">
              <a:buNone/>
            </a:lvl8pPr>
            <a:lvl9pPr marL="3657600" indent="0" algn="ctr" eaLnBrk="1" latinLnBrk="0" hangingPunct="1">
              <a:buNone/>
            </a:lvl9pPr>
            <a:extLst/>
          </a:lstStyle>
          <a:p>
            <a:pPr eaLnBrk="1" latinLnBrk="1" hangingPunct="1"/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4551524"/>
            <a:ext cx="2057400" cy="514350"/>
          </a:xfrm>
        </p:spPr>
        <p:txBody>
          <a:bodyPr>
            <a:noAutofit/>
          </a:bodyPr>
          <a:lstStyle>
            <a:lvl1pPr algn="ctr" eaLnBrk="1" latinLnBrk="0" hangingPunct="1">
              <a:defRPr kumimoji="0" sz="20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047E157E-8DCB-4F70-A0AF-5EB586A91DD4}" type="datetime1">
              <a:rPr kumimoji="0" lang="en-US" smtClean="0">
                <a:solidFill>
                  <a:srgbClr val="FFFFFF"/>
                </a:solidFill>
              </a:rPr>
              <a:pPr algn="ctr"/>
              <a:t>1/17/2017</a:t>
            </a:fld>
            <a:endParaRPr kumimoji="0" lang="en-US" sz="2000" dirty="0">
              <a:solidFill>
                <a:srgbClr val="FFFF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177404"/>
            <a:ext cx="5867400" cy="273844"/>
          </a:xfrm>
        </p:spPr>
        <p:txBody>
          <a:bodyPr/>
          <a:lstStyle>
            <a:lvl1pPr algn="r"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171450"/>
            <a:ext cx="838200" cy="28575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8F82E0A0-C266-4798-8C8F-B9F91E9DA37E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  <p:sp>
        <p:nvSpPr>
          <p:cNvPr id="12" name="Rectangle 11"/>
          <p:cNvSpPr>
            <a:spLocks noGrp="1"/>
          </p:cNvSpPr>
          <p:nvPr>
            <p:ph type="title"/>
          </p:nvPr>
        </p:nvSpPr>
        <p:spPr>
          <a:xfrm>
            <a:off x="2362200" y="2343150"/>
            <a:ext cx="6477000" cy="2038350"/>
          </a:xfrm>
        </p:spPr>
        <p:txBody>
          <a:bodyPr rtlCol="0" anchor="b"/>
          <a:lstStyle>
            <a:lvl1pPr eaLnBrk="1" latinLnBrk="0" hangingPunct="1">
              <a:defRPr kumimoji="0" cap="all" baseline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Rectangl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4606EA6-EFEA-4C30-9264-4F9291A5780D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4" name="Rectangl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Rectangl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7" name="Rectangle 6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2766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7123113" cy="1254919"/>
          </a:xfrm>
        </p:spPr>
        <p:txBody>
          <a:bodyPr anchor="t"/>
          <a:lstStyle>
            <a:lvl1pPr eaLnBrk="1" latinLnBrk="0" hangingPunct="1">
              <a:buNone/>
              <a:defRPr kumimoji="0" sz="2800">
                <a:solidFill>
                  <a:schemeClr val="tx2"/>
                </a:solidFill>
              </a:defRPr>
            </a:lvl1pPr>
            <a:lvl2pPr eaLnBrk="1" latinLnBrk="0" hangingPunct="1">
              <a:buNone/>
              <a:defRPr kumimoji="0" sz="1800">
                <a:solidFill>
                  <a:schemeClr val="tx1">
                    <a:tint val="75000"/>
                  </a:schemeClr>
                </a:solidFill>
              </a:defRPr>
            </a:lvl2pPr>
            <a:lvl3pPr eaLnBrk="1" latinLnBrk="0" hangingPunct="1">
              <a:buNone/>
              <a:defRPr kumimoji="0" sz="1600">
                <a:solidFill>
                  <a:schemeClr val="tx1">
                    <a:tint val="75000"/>
                  </a:schemeClr>
                </a:solidFill>
              </a:defRPr>
            </a:lvl3pPr>
            <a:lvl4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4pPr>
            <a:lvl5pPr eaLnBrk="1" latinLnBrk="0" hangingPunct="1">
              <a:buNone/>
              <a:defRPr kumimoji="0"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1143000"/>
            <a:ext cx="9144000" cy="85725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00150"/>
            <a:ext cx="1295400" cy="7429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200150"/>
            <a:ext cx="7772400" cy="7429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371600" y="1200150"/>
            <a:ext cx="7620000" cy="742950"/>
          </a:xfrm>
        </p:spPr>
        <p:txBody>
          <a:bodyPr/>
          <a:lstStyle>
            <a:lvl1pPr algn="l" eaLnBrk="1" latinLnBrk="0" hangingPunct="1">
              <a:buNone/>
              <a:defRPr kumimoji="0" sz="4400" b="0" cap="none">
                <a:solidFill>
                  <a:srgbClr val="FFFFFF"/>
                </a:solidFill>
              </a:defRPr>
            </a:lvl1pPr>
            <a:extLst/>
          </a:lstStyle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FCF9F07-3BC7-4570-B054-79111B0A380C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314450"/>
            <a:ext cx="1295400" cy="526257"/>
          </a:xfrm>
        </p:spPr>
        <p:txBody>
          <a:bodyPr>
            <a:noAutofit/>
          </a:bodyPr>
          <a:lstStyle>
            <a:lvl1pPr eaLnBrk="1" latinLnBrk="0" hangingPunct="1">
              <a:defRPr kumimoji="0" sz="2400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2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400" dirty="0">
              <a:solidFill>
                <a:srgbClr val="FFFFFF"/>
              </a:solidFill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09600" y="1352551"/>
            <a:ext cx="3886200" cy="3268624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844901" y="1352549"/>
            <a:ext cx="3886200" cy="3268625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118110"/>
            <a:ext cx="8153400" cy="1005840"/>
          </a:xfrm>
        </p:spPr>
        <p:txBody>
          <a:bodyPr anchor="b"/>
          <a:lstStyle>
            <a:lvl1pPr eaLnBrk="1" latinLnBrk="0" hangingPunct="1">
              <a:defRPr kumimoji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609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800600" y="1919818"/>
            <a:ext cx="3886200" cy="26289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>
            <a:extLst/>
          </a:lstStyle>
          <a:p>
            <a:fld id="{E4606EA6-EFEA-4C30-9264-4F9291A5780D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>
            <a:extLst/>
          </a:lstStyle>
          <a:p>
            <a:endParaRPr kumimoji="0"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09600" y="1362287"/>
            <a:ext cx="3886200" cy="530352"/>
          </a:xfrm>
          <a:solidFill>
            <a:schemeClr val="accent2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9"/>
          </p:nvPr>
        </p:nvSpPr>
        <p:spPr>
          <a:xfrm>
            <a:off x="4800600" y="1362287"/>
            <a:ext cx="3886200" cy="530352"/>
          </a:xfrm>
          <a:solidFill>
            <a:schemeClr val="accent4"/>
          </a:solidFill>
        </p:spPr>
        <p:txBody>
          <a:bodyPr rtlCol="0" anchor="ctr"/>
          <a:lstStyle>
            <a:lvl1pPr eaLnBrk="1" latinLnBrk="0" hangingPunct="1">
              <a:buFontTx/>
              <a:buNone/>
              <a:defRPr kumimoji="0" sz="2000" b="1">
                <a:solidFill>
                  <a:srgbClr val="FFFFFF"/>
                </a:solidFill>
              </a:defRPr>
            </a:lvl1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DFADB5D-B7A0-47E3-AD2D-B1A6F8614213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2968126-03FC-49C0-B9B8-2B561CCC3D90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4686300"/>
            <a:ext cx="533400" cy="285750"/>
          </a:xfrm>
        </p:spPr>
        <p:txBody>
          <a:bodyPr/>
          <a:lstStyle>
            <a:lvl1pPr eaLnBrk="1" latinLnBrk="0" hangingPunct="1">
              <a:defRPr kumimoji="0">
                <a:solidFill>
                  <a:schemeClr val="tx2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chemeClr val="tx2"/>
                </a:solidFill>
              </a:rPr>
              <a:pPr/>
              <a:t>‹#›</a:t>
            </a:fld>
            <a:endParaRPr kumimoji="0" lang="en-US" dirty="0">
              <a:solidFill>
                <a:schemeClr val="tx2"/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</p:spPr>
        <p:txBody>
          <a:bodyPr anchor="b"/>
          <a:lstStyle>
            <a:lvl1pPr algn="l" eaLnBrk="1" latinLnBrk="0" hangingPunct="1">
              <a:buNone/>
              <a:defRPr kumimoji="0" sz="4200" b="0"/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F49A8198-4617-485E-9585-4840B69DBBA6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1" latinLnBrk="0" hangingPunct="1">
              <a:defRPr kumimoji="0">
                <a:solidFill>
                  <a:srgbClr val="FFFFFF"/>
                </a:solidFill>
              </a:defRPr>
            </a:lvl1pPr>
            <a:extLst/>
          </a:lstStyle>
          <a:p>
            <a:fld id="{A3F7CB7D-F184-43C7-B6FD-03D728E1BBFF}" type="slidenum">
              <a:rPr kumimoji="0" lang="en-US" smtClean="0">
                <a:solidFill>
                  <a:srgbClr val="FFFFFF"/>
                </a:solidFill>
              </a:rPr>
              <a:pPr/>
              <a:t>‹#›</a:t>
            </a:fld>
            <a:endParaRPr kumimoji="0" lang="en-US" dirty="0">
              <a:solidFill>
                <a:srgbClr val="FFFFFF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428750"/>
            <a:ext cx="1600200" cy="31242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 eaLnBrk="1" latinLnBrk="0" hangingPunct="1">
              <a:spcAft>
                <a:spcPts val="1000"/>
              </a:spcAft>
              <a:buNone/>
              <a:defRPr kumimoji="0" sz="1800"/>
            </a:lvl1pPr>
            <a:lvl2pPr eaLnBrk="1" latinLnBrk="0" hangingPunct="1">
              <a:buNone/>
              <a:defRPr kumimoji="0" sz="1200"/>
            </a:lvl2pPr>
            <a:lvl3pPr eaLnBrk="1" latinLnBrk="0" hangingPunct="1">
              <a:buNone/>
              <a:defRPr kumimoji="0" sz="1000"/>
            </a:lvl3pPr>
            <a:lvl4pPr eaLnBrk="1" latinLnBrk="0" hangingPunct="1">
              <a:buNone/>
              <a:defRPr kumimoji="0" sz="900"/>
            </a:lvl4pPr>
            <a:lvl5pPr eaLnBrk="1" latinLnBrk="0" hangingPunct="1">
              <a:buNone/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2362200" y="1428750"/>
            <a:ext cx="6400800" cy="3200400"/>
          </a:xfrm>
        </p:spPr>
        <p:txBody>
          <a:bodyPr/>
          <a:lstStyle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  <a:p>
            <a:pPr lvl="1" eaLnBrk="1" latinLnBrk="1" hangingPunct="1"/>
            <a:r>
              <a:rPr lang="en-US" smtClean="0"/>
              <a:t>Second level</a:t>
            </a:r>
          </a:p>
          <a:p>
            <a:pPr lvl="2" eaLnBrk="1" latinLnBrk="1" hangingPunct="1"/>
            <a:r>
              <a:rPr lang="en-US" smtClean="0"/>
              <a:t>Third level</a:t>
            </a:r>
          </a:p>
          <a:p>
            <a:pPr lvl="3" eaLnBrk="1" latinLnBrk="1" hangingPunct="1"/>
            <a:r>
              <a:rPr lang="en-US" smtClean="0"/>
              <a:t>Fourth level</a:t>
            </a:r>
          </a:p>
          <a:p>
            <a:pPr lvl="4" eaLnBrk="1" latinLnBrk="1" hangingPunct="1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57668" y="0"/>
            <a:ext cx="7586332" cy="3419856"/>
          </a:xfrm>
          <a:solidFill>
            <a:schemeClr val="tx2">
              <a:shade val="50000"/>
            </a:schemeClr>
          </a:solidFill>
          <a:ln>
            <a:noFill/>
          </a:ln>
        </p:spPr>
        <p:txBody>
          <a:bodyPr/>
          <a:lstStyle>
            <a:lvl1pPr eaLnBrk="1" latinLnBrk="0" hangingPunct="1">
              <a:buNone/>
              <a:defRPr kumimoji="0"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4114800"/>
            <a:ext cx="7315200" cy="514350"/>
          </a:xfrm>
        </p:spPr>
        <p:txBody>
          <a:bodyPr/>
          <a:lstStyle>
            <a:lvl1pPr marL="0" indent="0" eaLnBrk="1" latinLnBrk="0" hangingPunct="1">
              <a:buFontTx/>
              <a:buNone/>
              <a:defRPr kumimoji="0" sz="1700"/>
            </a:lvl1pPr>
            <a:lvl2pPr eaLnBrk="1" latinLnBrk="0" hangingPunct="1">
              <a:buFontTx/>
              <a:buNone/>
              <a:defRPr kumimoji="0" sz="1200"/>
            </a:lvl2pPr>
            <a:lvl3pPr eaLnBrk="1" latinLnBrk="0" hangingPunct="1">
              <a:buFontTx/>
              <a:buNone/>
              <a:defRPr kumimoji="0" sz="1000"/>
            </a:lvl3pPr>
            <a:lvl4pPr eaLnBrk="1" latinLnBrk="0" hangingPunct="1">
              <a:buFontTx/>
              <a:buNone/>
              <a:defRPr kumimoji="0" sz="900"/>
            </a:lvl4pPr>
            <a:lvl5pPr eaLnBrk="1" latinLnBrk="0" hangingPunct="1">
              <a:buFontTx/>
              <a:buNone/>
              <a:defRPr kumimoji="0" sz="900"/>
            </a:lvl5pPr>
            <a:extLst/>
          </a:lstStyle>
          <a:p>
            <a:pPr lvl="0" eaLnBrk="1" latinLnBrk="1" hangingPunct="1"/>
            <a:r>
              <a:rPr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>
          <a:xfrm>
            <a:off x="-9144" y="3429000"/>
            <a:ext cx="9144000" cy="665226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3497580"/>
            <a:ext cx="1463040" cy="534924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3490722"/>
            <a:ext cx="7589520" cy="534924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3543300"/>
            <a:ext cx="7315200" cy="457200"/>
          </a:xfrm>
        </p:spPr>
        <p:txBody>
          <a:bodyPr anchor="ctr"/>
          <a:lstStyle>
            <a:lvl1pPr algn="l" eaLnBrk="1" latinLnBrk="0" hangingPunct="1">
              <a:buNone/>
              <a:defRPr kumimoji="0" sz="2800" b="0">
                <a:solidFill>
                  <a:srgbClr val="FFFFFF"/>
                </a:solidFill>
              </a:defRPr>
            </a:lvl1pPr>
            <a:extLst/>
          </a:lstStyle>
          <a:p>
            <a:pPr eaLnBrk="1" latinLnBrk="1" hangingPunct="1"/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447800" y="0"/>
            <a:ext cx="100584" cy="515035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4686300"/>
            <a:ext cx="2667000" cy="273844"/>
          </a:xfrm>
        </p:spPr>
        <p:txBody>
          <a:bodyPr rtlCol="0"/>
          <a:lstStyle>
            <a:extLst/>
          </a:lstStyle>
          <a:p>
            <a:fld id="{E4606EA6-EFEA-4C30-9264-4F9291A5780D}" type="datetime1">
              <a:rPr kumimoji="0" lang="en-US" smtClean="0"/>
              <a:pPr/>
              <a:t>1/17/2017</a:t>
            </a:fld>
            <a:endParaRPr kumimoji="0"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3500437"/>
            <a:ext cx="1447800" cy="497684"/>
          </a:xfrm>
        </p:spPr>
        <p:txBody>
          <a:bodyPr rtlCol="0"/>
          <a:lstStyle>
            <a:lvl1pPr eaLnBrk="1" latinLnBrk="0" hangingPunct="1">
              <a:defRPr kumimoji="0" sz="2800"/>
            </a:lvl1pPr>
            <a:extLst/>
          </a:lstStyle>
          <a:p>
            <a:pPr algn="ctr"/>
            <a:fld id="{8F82E0A0-C266-4798-8C8F-B9F91E9DA37E}" type="slidenum">
              <a:rPr kumimoji="0" lang="en-US" sz="28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2800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4686155"/>
            <a:ext cx="4572000" cy="273844"/>
          </a:xfrm>
        </p:spPr>
        <p:txBody>
          <a:bodyPr rtlCol="0"/>
          <a:lstStyle>
            <a:extLst/>
          </a:lstStyle>
          <a:p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352550"/>
            <a:ext cx="8153400" cy="324231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1" hangingPunct="1"/>
            <a:r>
              <a:rPr kumimoji="0" lang="en-US" smtClean="0"/>
              <a:t>Click to edit Master text styles</a:t>
            </a:r>
          </a:p>
          <a:p>
            <a:pPr lvl="1" eaLnBrk="1" latinLnBrk="1" hangingPunct="1"/>
            <a:r>
              <a:rPr kumimoji="0" lang="en-US" smtClean="0"/>
              <a:t>Second level</a:t>
            </a:r>
          </a:p>
          <a:p>
            <a:pPr lvl="2" eaLnBrk="1" latinLnBrk="1" hangingPunct="1"/>
            <a:r>
              <a:rPr kumimoji="0" lang="en-US" smtClean="0"/>
              <a:t>Third level</a:t>
            </a:r>
          </a:p>
          <a:p>
            <a:pPr lvl="3" eaLnBrk="1" latinLnBrk="1" hangingPunct="1"/>
            <a:r>
              <a:rPr kumimoji="0" lang="en-US" smtClean="0"/>
              <a:t>Fourth level</a:t>
            </a:r>
          </a:p>
          <a:p>
            <a:pPr lvl="4" eaLnBrk="1" latinLnBrk="1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4686300"/>
            <a:ext cx="2667000" cy="273844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fld id="{E4606EA6-EFEA-4C30-9264-4F9291A5780D}" type="datetime1">
              <a:rPr kumimoji="0" lang="en-US" smtClean="0"/>
              <a:pPr/>
              <a:t>1/17/2017</a:t>
            </a:fld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1" y="4686155"/>
            <a:ext cx="5421083" cy="273844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  <a:extLst/>
          </a:lstStyle>
          <a:p>
            <a:pPr algn="r"/>
            <a:endParaRPr kumimoji="0" lang="en-US" sz="1400" dirty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095170"/>
            <a:ext cx="9144000" cy="24003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129460"/>
            <a:ext cx="533400" cy="17145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129460"/>
            <a:ext cx="8553450" cy="17145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123507"/>
            <a:ext cx="533400" cy="183357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  <a:extLst/>
          </a:lstStyle>
          <a:p>
            <a:pPr algn="ctr"/>
            <a:fld id="{8F82E0A0-C266-4798-8C8F-B9F91E9DA37E}" type="slidenum">
              <a:rPr kumimoji="0" lang="en-US" sz="1400" b="1" smtClean="0">
                <a:solidFill>
                  <a:srgbClr val="FFFFFF"/>
                </a:solidFill>
              </a:rPr>
              <a:pPr algn="ctr"/>
              <a:t>‹#›</a:t>
            </a:fld>
            <a:endParaRPr kumimoji="0" lang="en-US" sz="1400" b="1" dirty="0">
              <a:solidFill>
                <a:srgbClr val="FFFFFF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118110"/>
            <a:ext cx="8153400" cy="100584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pPr eaLnBrk="1" latinLnBrk="1" hangingPunct="1"/>
            <a:r>
              <a:rPr kumimoji="0" lang="en-US" smtClean="0"/>
              <a:t>Click to edit Master title style</a:t>
            </a:r>
            <a:endParaRPr kumimoji="0" lang="en-US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8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rtl="0" eaLnBrk="1" latinLnBrk="0" hangingPunct="1">
        <a:spcBef>
          <a:spcPct val="0"/>
        </a:spcBef>
        <a:buNone/>
        <a:defRPr kumimoji="0" sz="42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None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World_War_II" TargetMode="External"/><Relationship Id="rId2" Type="http://schemas.openxmlformats.org/officeDocument/2006/relationships/hyperlink" Target="https://en.wikipedia.org/wiki/Allies_of_World_War_II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wikipedia.org/wiki/Harbour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extLst/>
          </a:lstStyle>
          <a:p>
            <a:r>
              <a:rPr lang="en-US" sz="5400" b="1" dirty="0" err="1" smtClean="0"/>
              <a:t>Akureyri</a:t>
            </a:r>
            <a:r>
              <a:rPr lang="en-US" sz="5400" b="1" dirty="0" smtClean="0"/>
              <a:t>, Iceland</a:t>
            </a:r>
            <a:endParaRPr lang="en-US" sz="5400" b="1" dirty="0"/>
          </a:p>
        </p:txBody>
      </p:sp>
      <p:sp>
        <p:nvSpPr>
          <p:cNvPr id="5" name="Rectangle 4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>
            <a:extLst/>
          </a:lstStyle>
          <a:p>
            <a:endParaRPr lang="en-US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39"/>
            <a:ext cx="9144000" cy="2759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038"/>
            <a:ext cx="7751170" cy="51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21862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02"/>
            <a:ext cx="9144000" cy="496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629149"/>
            <a:ext cx="9144000" cy="505415"/>
          </a:xfrm>
        </p:spPr>
        <p:txBody>
          <a:bodyPr>
            <a:noAutofit/>
          </a:bodyPr>
          <a:lstStyle/>
          <a:p>
            <a:r>
              <a:rPr lang="en-US" sz="2000" dirty="0"/>
              <a:t>The old building (</a:t>
            </a:r>
            <a:r>
              <a:rPr lang="en-US" sz="2000" dirty="0" err="1"/>
              <a:t>Gamli</a:t>
            </a:r>
            <a:r>
              <a:rPr lang="en-US" sz="2000" dirty="0"/>
              <a:t> </a:t>
            </a:r>
            <a:r>
              <a:rPr lang="en-US" sz="2000" dirty="0" err="1"/>
              <a:t>Skóli</a:t>
            </a:r>
            <a:r>
              <a:rPr lang="en-US" sz="2000" dirty="0"/>
              <a:t>) of the </a:t>
            </a:r>
            <a:r>
              <a:rPr lang="en-US" sz="2000" dirty="0" err="1"/>
              <a:t>Menntaskóli</a:t>
            </a:r>
            <a:r>
              <a:rPr lang="en-US" sz="2000" dirty="0"/>
              <a:t>, i.e. High School precinct in </a:t>
            </a:r>
            <a:r>
              <a:rPr lang="en-US" sz="2000" dirty="0" err="1"/>
              <a:t>Akureyri</a:t>
            </a:r>
            <a:r>
              <a:rPr lang="en-US" sz="20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611254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22758"/>
            <a:ext cx="7685914" cy="512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56915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69299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0865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61917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77086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44712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23950"/>
          </a:xfrm>
        </p:spPr>
        <p:txBody>
          <a:bodyPr/>
          <a:lstStyle/>
          <a:p>
            <a:r>
              <a:rPr lang="en-US" dirty="0" err="1"/>
              <a:t>Hlíðarfjall</a:t>
            </a:r>
            <a:r>
              <a:rPr lang="en-US" dirty="0"/>
              <a:t> ski slopes just west of the town</a:t>
            </a:r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088" y="1185700"/>
            <a:ext cx="9181088" cy="39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082421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07" y="8598"/>
            <a:ext cx="6889693" cy="51672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76200" y="2039060"/>
            <a:ext cx="184127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/>
              <a:t>The </a:t>
            </a:r>
            <a:r>
              <a:rPr lang="en-US" sz="2000" b="1" dirty="0" err="1"/>
              <a:t>Glerá</a:t>
            </a:r>
            <a:r>
              <a:rPr lang="en-US" sz="2000" b="1" dirty="0"/>
              <a:t> River</a:t>
            </a:r>
          </a:p>
        </p:txBody>
      </p:sp>
    </p:spTree>
    <p:extLst>
      <p:ext uri="{BB962C8B-B14F-4D97-AF65-F5344CB8AC3E}">
        <p14:creationId xmlns:p14="http://schemas.microsoft.com/office/powerpoint/2010/main" val="91994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276350"/>
            <a:ext cx="2286000" cy="3581400"/>
          </a:xfrm>
        </p:spPr>
        <p:txBody>
          <a:bodyPr>
            <a:noAutofit/>
          </a:bodyPr>
          <a:lstStyle/>
          <a:p>
            <a:r>
              <a:rPr lang="en-US" sz="2000" b="1" dirty="0" err="1"/>
              <a:t>Akureyri</a:t>
            </a:r>
            <a:r>
              <a:rPr lang="en-US" sz="2000" b="1" dirty="0"/>
              <a:t> is a small city in northern Iceland. It is Iceland's second</a:t>
            </a:r>
            <a:br>
              <a:rPr lang="en-US" sz="2000" b="1" dirty="0"/>
            </a:br>
            <a:r>
              <a:rPr lang="en-US" sz="2000" b="1" dirty="0"/>
              <a:t>largest urban area and 4th largest municipality.</a:t>
            </a:r>
            <a:br>
              <a:rPr lang="en-US" sz="2000" b="1" dirty="0"/>
            </a:br>
            <a:r>
              <a:rPr lang="en-US" sz="2000" b="1" dirty="0"/>
              <a:t/>
            </a:r>
            <a:br>
              <a:rPr lang="en-US" sz="2000" b="1" dirty="0"/>
            </a:br>
            <a:r>
              <a:rPr lang="en-US" sz="2000" b="1" dirty="0" err="1"/>
              <a:t>Akureyri</a:t>
            </a:r>
            <a:r>
              <a:rPr lang="en-US" sz="2000" b="1" dirty="0"/>
              <a:t> is an important port and fishing </a:t>
            </a:r>
            <a:r>
              <a:rPr lang="en-US" sz="2000" b="1" dirty="0" err="1"/>
              <a:t>centre</a:t>
            </a:r>
            <a:r>
              <a:rPr lang="en-US" sz="2000" b="1" dirty="0"/>
              <a:t> too.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4767" y="6574"/>
            <a:ext cx="6849233" cy="51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4682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506"/>
            <a:ext cx="7690457" cy="5142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484987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73173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278315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-16354"/>
            <a:ext cx="7744619" cy="5159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52327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28907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41" y="0"/>
            <a:ext cx="9181099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38150"/>
          </a:xfrm>
        </p:spPr>
        <p:txBody>
          <a:bodyPr>
            <a:normAutofit fontScale="90000"/>
          </a:bodyPr>
          <a:lstStyle/>
          <a:p>
            <a:r>
              <a:rPr lang="en-US" sz="2400" dirty="0" err="1">
                <a:solidFill>
                  <a:schemeClr val="bg1"/>
                </a:solidFill>
              </a:rPr>
              <a:t>Akureyri</a:t>
            </a:r>
            <a:r>
              <a:rPr lang="en-US" sz="2400" dirty="0">
                <a:solidFill>
                  <a:schemeClr val="bg1"/>
                </a:solidFill>
              </a:rPr>
              <a:t>, with </a:t>
            </a:r>
            <a:r>
              <a:rPr lang="en-US" sz="2400" dirty="0" err="1">
                <a:solidFill>
                  <a:schemeClr val="bg1"/>
                </a:solidFill>
              </a:rPr>
              <a:t>Hlíðarfjall</a:t>
            </a:r>
            <a:r>
              <a:rPr lang="en-US" sz="2400" dirty="0">
                <a:solidFill>
                  <a:schemeClr val="bg1"/>
                </a:solidFill>
              </a:rPr>
              <a:t> behind, viewed from the eastern shore of </a:t>
            </a:r>
            <a:r>
              <a:rPr lang="en-US" sz="2400" dirty="0" err="1">
                <a:solidFill>
                  <a:schemeClr val="bg1"/>
                </a:solidFill>
              </a:rPr>
              <a:t>Eyjafjörður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8911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09600" y="1352550"/>
            <a:ext cx="8153400" cy="373380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Nicknamed </a:t>
            </a:r>
            <a:r>
              <a:rPr lang="en-US" i="1" dirty="0"/>
              <a:t>the Capital of North Iceland</a:t>
            </a:r>
            <a:r>
              <a:rPr lang="en-US" dirty="0"/>
              <a:t>, </a:t>
            </a:r>
            <a:r>
              <a:rPr lang="en-US" dirty="0" err="1"/>
              <a:t>Akureyri</a:t>
            </a:r>
            <a:r>
              <a:rPr lang="en-US" dirty="0"/>
              <a:t> is an important port and fishing </a:t>
            </a:r>
            <a:r>
              <a:rPr lang="en-US" dirty="0" err="1"/>
              <a:t>centre</a:t>
            </a:r>
            <a:r>
              <a:rPr lang="en-US" dirty="0"/>
              <a:t>. The area where </a:t>
            </a:r>
            <a:r>
              <a:rPr lang="en-US" dirty="0" err="1"/>
              <a:t>Akureyri</a:t>
            </a:r>
            <a:r>
              <a:rPr lang="en-US" dirty="0"/>
              <a:t> is located was settled in the 9th century but did not receive a municipal charter until 1786</a:t>
            </a:r>
            <a:r>
              <a:rPr lang="en-US" dirty="0" smtClean="0"/>
              <a:t>. </a:t>
            </a:r>
            <a:r>
              <a:rPr lang="en-US" dirty="0"/>
              <a:t>The town was the site of </a:t>
            </a:r>
            <a:r>
              <a:rPr lang="en-US" dirty="0">
                <a:hlinkClick r:id="rId2" tooltip="Allies of World War II"/>
              </a:rPr>
              <a:t>Allied</a:t>
            </a:r>
            <a:r>
              <a:rPr lang="en-US" dirty="0"/>
              <a:t> units during </a:t>
            </a:r>
            <a:r>
              <a:rPr lang="en-US" dirty="0">
                <a:hlinkClick r:id="rId3" tooltip="World War II"/>
              </a:rPr>
              <a:t>World War II</a:t>
            </a:r>
            <a:r>
              <a:rPr lang="en-US" dirty="0"/>
              <a:t>. Further growth occurred after the war as the Icelandic population increasingly moved to urban areas.</a:t>
            </a:r>
          </a:p>
          <a:p>
            <a:r>
              <a:rPr lang="en-US" dirty="0"/>
              <a:t>The area has a relatively mild climate due to geographical factors, and the town's ice-free </a:t>
            </a:r>
            <a:r>
              <a:rPr lang="en-US" dirty="0" err="1">
                <a:hlinkClick r:id="rId4" tooltip="Harbour"/>
              </a:rPr>
              <a:t>harbour</a:t>
            </a:r>
            <a:r>
              <a:rPr lang="en-US" dirty="0"/>
              <a:t> has played a significant role in its history.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5837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720074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052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7321708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67432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517310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038138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9" y="34896"/>
            <a:ext cx="6811471" cy="510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04899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9144001" cy="5143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06613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idescreenPres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5000"/>
                <a:satMod val="150000"/>
              </a:schemeClr>
            </a:gs>
            <a:gs pos="35000">
              <a:schemeClr val="phClr">
                <a:shade val="60000"/>
                <a:satMod val="150000"/>
              </a:schemeClr>
            </a:gs>
            <a:gs pos="100000">
              <a:schemeClr val="phClr">
                <a:tint val="97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0000"/>
                <a:satMod val="155000"/>
              </a:schemeClr>
            </a:gs>
            <a:gs pos="65000">
              <a:schemeClr val="phClr">
                <a:shade val="85000"/>
                <a:satMod val="155000"/>
              </a:schemeClr>
            </a:gs>
            <a:gs pos="100000">
              <a:schemeClr val="phClr">
                <a:shade val="95000"/>
                <a:satMod val="155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algn="tl" rotWithShape="0">
              <a:srgbClr val="000000">
                <a:alpha val="64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39000" dist="25400" dir="5400000">
              <a:srgbClr val="000000">
                <a:alpha val="3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prstMaterial="matte">
            <a:bevelT h="22225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E92F831A-BD16-4DAF-8CAE-F21564186FD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WidescreenPres</Template>
  <TotalTime>0</TotalTime>
  <Words>153</Words>
  <Application>Microsoft Office PowerPoint</Application>
  <PresentationFormat>On-screen Show (16:9)</PresentationFormat>
  <Paragraphs>9</Paragraphs>
  <Slides>25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WidescreenPres</vt:lpstr>
      <vt:lpstr>Akureyri, Iceland</vt:lpstr>
      <vt:lpstr>Akureyri is a small city in northern Iceland. It is Iceland's second largest urban area and 4th largest municipality.  Akureyri is an important port and fishing centre too.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old building (Gamli Skóli) of the Menntaskóli, i.e. High School precinct in Akureyri.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Hlíðarfjall ski slopes just west of the town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Akureyri, with Hlíðarfjall behind, viewed from the eastern shore of Eyjafjörður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2017-01-17T17:22:09Z</dcterms:created>
  <dcterms:modified xsi:type="dcterms:W3CDTF">2017-01-17T17:52:09Z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TC101769309990</vt:lpwstr>
  </property>
</Properties>
</file>