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1" r:id="rId13"/>
    <p:sldId id="28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54B716-A485-4339-B3A9-5BCDAC80CC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4nax3la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9530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B00415A-99C2-48A0-B854-1A3134A4E1AB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0402FCB-B55D-4EC0-A358-0227A31EB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9EF91-8799-4419-BA5A-9F437E894A51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2E6FB-30CE-4F24-83A1-7A46EBC6F4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4F78C-ADD2-4961-958B-8B93F70235B6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A7561-EB7F-41E5-A78C-F32DE0C80E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1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6F0348-A618-4E72-851C-2A9C140FE9C2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6784E-96A8-4777-97BA-1881145680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3BB8D8-3A4A-4289-9B3D-53CA91839FF2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3644A-0982-4363-A1D6-A635F0B562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6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681CED-420D-445D-97F9-FFEC0CBD2D63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158E2-BEEC-435A-A583-1BDF70A57B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60E730-1572-46CE-AF8B-233D97B3C243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05119-5D71-4255-AD93-B9C33785FD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D2CA24-03DF-4687-B878-B367BEA6BA6B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8BC8E-4066-4348-867A-3C8D0CCDC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4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56BAD-5658-428A-9740-1DE9E2041218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39FD7-FFD5-4234-94F0-51FFD9D2C4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A854F7-CFE8-41F5-A4D3-3DAD892B363A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56ED-DC17-4899-9635-4FB351AC5A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6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A0E53A-C7B2-410B-905C-75E91BC6850A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6E7DB-9F41-46AE-9169-831BE635F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7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4nax3lai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26DB873-EFCF-4C0E-B7CF-54DDFE63D11D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200EAA5-9F27-43E2-AEC3-AC3B37F269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It’s An Amazingly Awesome World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It’s absolutely awesome!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34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2458"/>
            <a:ext cx="857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21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16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7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97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84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991285"/>
          </a:xfrm>
        </p:spPr>
        <p:txBody>
          <a:bodyPr/>
          <a:lstStyle/>
          <a:p>
            <a:r>
              <a:rPr lang="en-US" dirty="0" smtClean="0"/>
              <a:t>Sandstorm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285"/>
            <a:ext cx="9143999" cy="587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6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30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0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37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50C-0029-4B80-BBE4-60CF4A68ED8E}" type="datetime1">
              <a:rPr lang="en-US"/>
              <a:pPr/>
              <a:t>7/10/2011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BB7-2358-4B08-930A-B07C32C7E88C}" type="slidenum">
              <a:rPr lang="en-US"/>
              <a:pPr/>
              <a:t>2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9"/>
            <a:ext cx="9151619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" y="228600"/>
            <a:ext cx="9144000" cy="599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107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55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5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37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16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5" y="0"/>
            <a:ext cx="7121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79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64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06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389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52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16"/>
            <a:ext cx="9119069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818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" y="0"/>
            <a:ext cx="8792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4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354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6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014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68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081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39"/>
            <a:ext cx="9144000" cy="61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095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90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06"/>
            <a:ext cx="9143999" cy="62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29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68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01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381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25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66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9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14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" y="4572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978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359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2"/>
            <a:ext cx="9144000" cy="624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621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"/>
            <a:ext cx="9144000" cy="612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2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A24-03DF-4687-B878-B367BEA6BA6B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BC8E-4066-4348-867A-3C8D0CCDC51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9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9"/>
            <a:ext cx="9151619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85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9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42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53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53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6BAD-5658-428A-9740-1DE9E2041218}" type="datetime1">
              <a:rPr lang="en-US" smtClean="0"/>
              <a:pPr/>
              <a:t>7/10/2011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9FD7-FFD5-4234-94F0-51FFD9D2C4C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9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559272"/>
      </p:ext>
    </p:extLst>
  </p:cSld>
  <p:clrMapOvr>
    <a:masterClrMapping/>
  </p:clrMapOvr>
</p:sld>
</file>

<file path=ppt/theme/theme1.xml><?xml version="1.0" encoding="utf-8"?>
<a:theme xmlns:a="http://schemas.openxmlformats.org/drawingml/2006/main" name="blue marble earth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marble earth</Template>
  <TotalTime>39</TotalTime>
  <Words>96</Words>
  <Application>Microsoft Office PowerPoint</Application>
  <PresentationFormat>On-screen Show (4:3)</PresentationFormat>
  <Paragraphs>89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blue marble earth</vt:lpstr>
      <vt:lpstr>It’s An Amazingly Awesome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Sandstorm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An Amazingly Awesome World</dc:title>
  <dc:creator>Joe</dc:creator>
  <cp:lastModifiedBy>Joe</cp:lastModifiedBy>
  <cp:revision>5</cp:revision>
  <dcterms:created xsi:type="dcterms:W3CDTF">2011-07-10T22:30:02Z</dcterms:created>
  <dcterms:modified xsi:type="dcterms:W3CDTF">2011-07-10T23:09:25Z</dcterms:modified>
</cp:coreProperties>
</file>