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6" r:id="rId8"/>
    <p:sldId id="297" r:id="rId9"/>
    <p:sldId id="298" r:id="rId10"/>
    <p:sldId id="299" r:id="rId11"/>
    <p:sldId id="30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7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1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8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3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2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1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0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7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9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BB7F1-2498-4B2E-984B-640508F38837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7CA14-1A9F-445E-977B-78A3C543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1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Get Out And Enjoy Nature!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5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4400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8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3"/>
            <a:ext cx="9144000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7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683"/>
            <a:ext cx="9144000" cy="54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5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15" y="0"/>
            <a:ext cx="59321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64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"/>
            <a:ext cx="8271164" cy="682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2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317"/>
            <a:ext cx="9144000" cy="595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1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9" y="0"/>
            <a:ext cx="9171878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4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3433"/>
            <a:ext cx="4569715" cy="686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6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"/>
            <a:ext cx="9136578" cy="625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7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9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9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6172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5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8" y="0"/>
            <a:ext cx="4581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5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4" y="0"/>
            <a:ext cx="84550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3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985"/>
            <a:ext cx="5145278" cy="683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2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"/>
            <a:ext cx="9143999" cy="660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18"/>
            <a:ext cx="9144000" cy="555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3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65" y="0"/>
            <a:ext cx="49034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72" y="0"/>
            <a:ext cx="7005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39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6" y="381000"/>
            <a:ext cx="9151896" cy="609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31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30"/>
            <a:ext cx="9144000" cy="614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8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90" y="0"/>
            <a:ext cx="61036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5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851"/>
            <a:ext cx="9144000" cy="629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4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789"/>
            <a:ext cx="9144000" cy="508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4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342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234"/>
            <a:ext cx="9144000" cy="572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0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005"/>
            <a:ext cx="9144000" cy="647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63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77" y="0"/>
            <a:ext cx="624064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4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155"/>
            <a:ext cx="9144000" cy="587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18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60"/>
            <a:ext cx="9144000" cy="607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4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30" y="0"/>
            <a:ext cx="701513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4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3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9"/>
            <a:ext cx="9144000" cy="68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3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14" y="0"/>
            <a:ext cx="63429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2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4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56"/>
            <a:ext cx="9144000" cy="641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.. .. never mind, let's just go back inside. 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82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9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03" y="0"/>
            <a:ext cx="62837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4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3" y="0"/>
            <a:ext cx="87919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49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95" y="0"/>
            <a:ext cx="4602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47" y="0"/>
            <a:ext cx="92220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8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18</Words>
  <Application>Microsoft Office PowerPoint</Application>
  <PresentationFormat>On-screen Show (4:3)</PresentationFormat>
  <Paragraphs>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Get Out And Enjoy Nature!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.. .. never mind, let's just go back inside. 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Out And Enjoy Nature!</dc:title>
  <dc:creator>Joe</dc:creator>
  <cp:lastModifiedBy>Joe</cp:lastModifiedBy>
  <cp:revision>7</cp:revision>
  <dcterms:created xsi:type="dcterms:W3CDTF">2011-07-12T03:31:46Z</dcterms:created>
  <dcterms:modified xsi:type="dcterms:W3CDTF">2011-07-12T04:41:19Z</dcterms:modified>
</cp:coreProperties>
</file>