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372" r:id="rId29"/>
    <p:sldId id="373" r:id="rId30"/>
    <p:sldId id="374" r:id="rId31"/>
    <p:sldId id="375" r:id="rId32"/>
    <p:sldId id="376" r:id="rId33"/>
    <p:sldId id="377" r:id="rId34"/>
    <p:sldId id="282" r:id="rId35"/>
    <p:sldId id="312" r:id="rId36"/>
    <p:sldId id="326" r:id="rId37"/>
    <p:sldId id="327" r:id="rId38"/>
    <p:sldId id="325" r:id="rId39"/>
    <p:sldId id="313" r:id="rId40"/>
    <p:sldId id="314" r:id="rId41"/>
    <p:sldId id="321" r:id="rId42"/>
    <p:sldId id="323" r:id="rId43"/>
    <p:sldId id="318" r:id="rId44"/>
    <p:sldId id="319" r:id="rId45"/>
    <p:sldId id="316" r:id="rId46"/>
    <p:sldId id="322" r:id="rId47"/>
    <p:sldId id="329" r:id="rId48"/>
    <p:sldId id="317" r:id="rId49"/>
    <p:sldId id="320" r:id="rId50"/>
    <p:sldId id="328" r:id="rId51"/>
    <p:sldId id="315" r:id="rId52"/>
    <p:sldId id="283" r:id="rId53"/>
    <p:sldId id="284" r:id="rId54"/>
    <p:sldId id="285" r:id="rId55"/>
    <p:sldId id="286" r:id="rId56"/>
    <p:sldId id="287" r:id="rId57"/>
    <p:sldId id="288" r:id="rId58"/>
    <p:sldId id="289" r:id="rId59"/>
    <p:sldId id="290" r:id="rId60"/>
    <p:sldId id="291" r:id="rId61"/>
    <p:sldId id="292" r:id="rId62"/>
    <p:sldId id="352" r:id="rId63"/>
    <p:sldId id="293" r:id="rId64"/>
    <p:sldId id="294" r:id="rId65"/>
    <p:sldId id="295" r:id="rId66"/>
    <p:sldId id="296" r:id="rId67"/>
    <p:sldId id="297" r:id="rId68"/>
    <p:sldId id="298" r:id="rId69"/>
    <p:sldId id="299" r:id="rId70"/>
    <p:sldId id="300" r:id="rId71"/>
    <p:sldId id="301" r:id="rId72"/>
    <p:sldId id="302" r:id="rId73"/>
    <p:sldId id="303" r:id="rId74"/>
    <p:sldId id="304" r:id="rId75"/>
    <p:sldId id="305" r:id="rId76"/>
    <p:sldId id="306" r:id="rId77"/>
    <p:sldId id="307" r:id="rId78"/>
    <p:sldId id="308" r:id="rId79"/>
    <p:sldId id="309" r:id="rId80"/>
    <p:sldId id="310" r:id="rId81"/>
    <p:sldId id="330" r:id="rId82"/>
    <p:sldId id="331" r:id="rId83"/>
    <p:sldId id="338" r:id="rId84"/>
    <p:sldId id="336" r:id="rId85"/>
    <p:sldId id="337" r:id="rId86"/>
    <p:sldId id="332" r:id="rId87"/>
    <p:sldId id="339" r:id="rId88"/>
    <p:sldId id="354" r:id="rId89"/>
    <p:sldId id="333" r:id="rId90"/>
    <p:sldId id="340" r:id="rId91"/>
    <p:sldId id="334" r:id="rId92"/>
    <p:sldId id="341" r:id="rId93"/>
    <p:sldId id="335" r:id="rId94"/>
    <p:sldId id="342" r:id="rId95"/>
    <p:sldId id="343" r:id="rId96"/>
    <p:sldId id="344" r:id="rId97"/>
    <p:sldId id="345" r:id="rId98"/>
    <p:sldId id="346" r:id="rId99"/>
    <p:sldId id="349" r:id="rId100"/>
    <p:sldId id="350" r:id="rId101"/>
    <p:sldId id="351" r:id="rId102"/>
    <p:sldId id="353" r:id="rId103"/>
    <p:sldId id="347" r:id="rId104"/>
    <p:sldId id="348" r:id="rId105"/>
    <p:sldId id="355" r:id="rId106"/>
    <p:sldId id="356" r:id="rId107"/>
    <p:sldId id="357" r:id="rId108"/>
    <p:sldId id="360" r:id="rId109"/>
    <p:sldId id="358" r:id="rId110"/>
    <p:sldId id="359" r:id="rId111"/>
    <p:sldId id="361" r:id="rId112"/>
    <p:sldId id="362" r:id="rId113"/>
    <p:sldId id="363" r:id="rId114"/>
    <p:sldId id="364" r:id="rId115"/>
    <p:sldId id="365" r:id="rId116"/>
    <p:sldId id="366" r:id="rId117"/>
    <p:sldId id="367" r:id="rId118"/>
    <p:sldId id="368" r:id="rId119"/>
    <p:sldId id="369" r:id="rId120"/>
    <p:sldId id="370" r:id="rId121"/>
    <p:sldId id="371" r:id="rId122"/>
    <p:sldId id="311" r:id="rId123"/>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57200" rtl="0" eaLnBrk="0" fontAlgn="base" hangingPunct="0">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94660"/>
  </p:normalViewPr>
  <p:slideViewPr>
    <p:cSldViewPr>
      <p:cViewPr varScale="1">
        <p:scale>
          <a:sx n="100" d="100"/>
          <a:sy n="100" d="100"/>
        </p:scale>
        <p:origin x="-1146" y="-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4" name="Text Box 2"/>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5" name="Text Box 3"/>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6" name="Rectangle 4"/>
          <p:cNvSpPr>
            <a:spLocks noGrp="1" noRot="1" noChangeAspect="1" noChangeArrowheads="1"/>
          </p:cNvSpPr>
          <p:nvPr>
            <p:ph type="sldImg"/>
          </p:nvPr>
        </p:nvSpPr>
        <p:spPr bwMode="auto">
          <a:xfrm>
            <a:off x="1143000" y="685800"/>
            <a:ext cx="4570413" cy="3427413"/>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914400" y="4343400"/>
            <a:ext cx="50276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smtClean="0"/>
          </a:p>
        </p:txBody>
      </p:sp>
      <p:sp>
        <p:nvSpPr>
          <p:cNvPr id="3078" name="Text Box 6"/>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9" name="Rectangle 7"/>
          <p:cNvSpPr>
            <a:spLocks noGrp="1" noChangeArrowheads="1"/>
          </p:cNvSpPr>
          <p:nvPr>
            <p:ph type="sldNum"/>
          </p:nvPr>
        </p:nvSpPr>
        <p:spPr bwMode="auto">
          <a:xfrm>
            <a:off x="388620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r" eaLnBrk="1">
              <a:buSzPct val="45000"/>
              <a:buFont typeface="Wingdings" panose="05000000000000000000" pitchFamily="2" charset="2"/>
              <a:buNone/>
              <a:tabLst>
                <a:tab pos="723900" algn="l"/>
                <a:tab pos="1447800" algn="l"/>
                <a:tab pos="2171700" algn="l"/>
                <a:tab pos="2895600" algn="l"/>
              </a:tabLst>
              <a:defRPr sz="1200">
                <a:solidFill>
                  <a:srgbClr val="000000"/>
                </a:solidFill>
              </a:defRPr>
            </a:lvl1pPr>
          </a:lstStyle>
          <a:p>
            <a:fld id="{5379E92B-64D2-4089-880D-0FC7BCC0A6A4}" type="slidenum">
              <a:rPr lang="en-US" altLang="en-US"/>
              <a:pPr/>
              <a:t>‹#›</a:t>
            </a:fld>
            <a:endParaRPr lang="en-US" altLang="en-US"/>
          </a:p>
        </p:txBody>
      </p:sp>
    </p:spTree>
    <p:extLst>
      <p:ext uri="{BB962C8B-B14F-4D97-AF65-F5344CB8AC3E}">
        <p14:creationId xmlns:p14="http://schemas.microsoft.com/office/powerpoint/2010/main" val="265132431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9DDAD7C1-CB59-4F73-8B18-FFEF4BDAC34E}" type="slidenum">
              <a:rPr lang="en-US" altLang="en-US"/>
              <a:pPr/>
              <a:t>1</a:t>
            </a:fld>
            <a:endParaRPr lang="en-US" altLang="en-US"/>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4176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18411994-9E9A-4EA8-9710-D4181D63D315}" type="slidenum">
              <a:rPr lang="en-US" altLang="en-US"/>
              <a:pPr/>
              <a:t>10</a:t>
            </a:fld>
            <a:endParaRPr lang="en-US" altLang="en-US"/>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30045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C271ED48-3361-434B-92AB-2A0D8E757883}" type="slidenum">
              <a:rPr lang="en-US" altLang="en-US"/>
              <a:pPr/>
              <a:t>11</a:t>
            </a:fld>
            <a:endParaRPr lang="en-US" altLang="en-US"/>
          </a:p>
        </p:txBody>
      </p:sp>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60094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E07E2615-EA9B-49C1-A7DB-42A0114D1A09}" type="slidenum">
              <a:rPr lang="en-US" altLang="en-US"/>
              <a:pPr/>
              <a:t>12</a:t>
            </a:fld>
            <a:endParaRPr lang="en-US" altLang="en-US"/>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0498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E33A5CBE-5F4B-454C-9F9F-CD4D2E0B0E50}" type="slidenum">
              <a:rPr lang="en-US" altLang="en-US"/>
              <a:pPr/>
              <a:t>13</a:t>
            </a:fld>
            <a:endParaRPr lang="en-US" altLang="en-US"/>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0112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8E4C2090-6A62-4150-9E01-6C513EC8599D}" type="slidenum">
              <a:rPr lang="en-US" altLang="en-US"/>
              <a:pPr/>
              <a:t>14</a:t>
            </a:fld>
            <a:endParaRPr lang="en-US" altLang="en-US"/>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64669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7A2F19F4-7C43-4C8B-BB38-A34D34FD77D2}" type="slidenum">
              <a:rPr lang="en-US" altLang="en-US"/>
              <a:pPr/>
              <a:t>15</a:t>
            </a:fld>
            <a:endParaRPr lang="en-US" altLang="en-US"/>
          </a:p>
        </p:txBody>
      </p:sp>
      <p:sp>
        <p:nvSpPr>
          <p:cNvPr id="757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93393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1E6A97B7-3F27-4D18-8A5D-912FD1796531}" type="slidenum">
              <a:rPr lang="en-US" altLang="en-US"/>
              <a:pPr/>
              <a:t>16</a:t>
            </a:fld>
            <a:endParaRPr lang="en-US" altLang="en-US"/>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34294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AAB59ED-A1E3-4CA0-8015-BA4D754A9EEE}" type="slidenum">
              <a:rPr lang="en-US" altLang="en-US"/>
              <a:pPr/>
              <a:t>17</a:t>
            </a:fld>
            <a:endParaRPr lang="en-US" altLang="en-US"/>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14369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CF550D90-9553-45B6-AEFC-3CB2DFBD1D73}" type="slidenum">
              <a:rPr lang="en-US" altLang="en-US"/>
              <a:pPr/>
              <a:t>18</a:t>
            </a:fld>
            <a:endParaRPr lang="en-US" altLang="en-US"/>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54800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19B661CD-0641-4AF7-87CA-A729461863BC}" type="slidenum">
              <a:rPr lang="en-US" altLang="en-US"/>
              <a:pPr/>
              <a:t>19</a:t>
            </a:fld>
            <a:endParaRPr lang="en-US" altLang="en-US"/>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3410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F63690F4-6CA3-416E-9FD0-E4C84482976E}" type="slidenum">
              <a:rPr lang="en-US" altLang="en-US"/>
              <a:pPr/>
              <a:t>2</a:t>
            </a:fld>
            <a:endParaRPr lang="en-US" altLang="en-US"/>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81643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FF226296-5843-41CE-9C1E-36F70D278CF1}" type="slidenum">
              <a:rPr lang="en-US" altLang="en-US"/>
              <a:pPr/>
              <a:t>20</a:t>
            </a:fld>
            <a:endParaRPr lang="en-US" altLang="en-US"/>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01196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0CBA2608-3D93-48D0-9610-018DEE841D97}" type="slidenum">
              <a:rPr lang="en-US" altLang="en-US"/>
              <a:pPr/>
              <a:t>21</a:t>
            </a:fld>
            <a:endParaRPr lang="en-US" altLang="en-US"/>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83901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BBEFCAAB-37F1-456F-86C0-3076908DF2A2}" type="slidenum">
              <a:rPr lang="en-US" altLang="en-US"/>
              <a:pPr/>
              <a:t>22</a:t>
            </a:fld>
            <a:endParaRPr lang="en-US" altLang="en-US"/>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78363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EB45F1B3-1E46-423E-92B0-96070DCED025}" type="slidenum">
              <a:rPr lang="en-US" altLang="en-US"/>
              <a:pPr/>
              <a:t>23</a:t>
            </a:fld>
            <a:endParaRPr lang="en-US" altLang="en-US"/>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2357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64FB3D29-4191-4B54-963E-92BE54E96B83}" type="slidenum">
              <a:rPr lang="en-US" altLang="en-US"/>
              <a:pPr/>
              <a:t>24</a:t>
            </a:fld>
            <a:endParaRPr lang="en-US" altLang="en-US"/>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33505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E4FB763F-324E-4AEE-9263-E63EB5362B6C}" type="slidenum">
              <a:rPr lang="en-US" altLang="en-US"/>
              <a:pPr/>
              <a:t>25</a:t>
            </a:fld>
            <a:endParaRPr lang="en-US" altLang="en-US"/>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48875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475303B-1C86-4C34-8C56-4D4E57D54CED}" type="slidenum">
              <a:rPr lang="en-US" altLang="en-US"/>
              <a:pPr/>
              <a:t>26</a:t>
            </a:fld>
            <a:endParaRPr lang="en-US" altLang="en-US"/>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52443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BF471F58-5ACD-47EB-8061-FFB4FAC6385F}" type="slidenum">
              <a:rPr lang="en-US" altLang="en-US"/>
              <a:pPr/>
              <a:t>33</a:t>
            </a:fld>
            <a:endParaRPr lang="en-US" altLang="en-US"/>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28943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9219AA5A-6063-4B16-B09C-3963BBCE2C5F}" type="slidenum">
              <a:rPr lang="en-US" altLang="en-US"/>
              <a:pPr/>
              <a:t>51</a:t>
            </a:fld>
            <a:endParaRPr lang="en-US" altLang="en-US"/>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04432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6098544F-98C4-4E95-9A8D-6FD548CFD036}" type="slidenum">
              <a:rPr lang="en-US" altLang="en-US"/>
              <a:pPr/>
              <a:t>52</a:t>
            </a:fld>
            <a:endParaRPr lang="en-US" altLang="en-US"/>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5627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08934B0F-19E9-4DD9-8EA0-B45B3D0A49D8}" type="slidenum">
              <a:rPr lang="en-US" altLang="en-US"/>
              <a:pPr/>
              <a:t>3</a:t>
            </a:fld>
            <a:endParaRPr lang="en-US" altLang="en-US"/>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34892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A44A76A-2E17-4687-AC0D-9B3E426B50E5}" type="slidenum">
              <a:rPr lang="en-US" altLang="en-US"/>
              <a:pPr/>
              <a:t>53</a:t>
            </a:fld>
            <a:endParaRPr lang="en-US" altLang="en-US"/>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70489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66E9F481-9394-4841-A176-4902CA13C551}" type="slidenum">
              <a:rPr lang="en-US" altLang="en-US"/>
              <a:pPr/>
              <a:t>54</a:t>
            </a:fld>
            <a:endParaRPr lang="en-US" altLang="en-US"/>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0930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6842CC8E-C8DE-4258-B50E-1BA5582EEF9A}" type="slidenum">
              <a:rPr lang="en-US" altLang="en-US"/>
              <a:pPr/>
              <a:t>55</a:t>
            </a:fld>
            <a:endParaRPr lang="en-US" altLang="en-US"/>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74003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02F5B65B-CE0C-47AB-B95D-316252670C62}" type="slidenum">
              <a:rPr lang="en-US" altLang="en-US"/>
              <a:pPr/>
              <a:t>56</a:t>
            </a:fld>
            <a:endParaRPr lang="en-US" altLang="en-US"/>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12606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4CC9E8F-B992-463E-970C-8FD60AE36B46}" type="slidenum">
              <a:rPr lang="en-US" altLang="en-US"/>
              <a:pPr/>
              <a:t>57</a:t>
            </a:fld>
            <a:endParaRPr lang="en-US" altLang="en-US"/>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96865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24C0C740-23E8-450D-99F1-CFABC6618476}" type="slidenum">
              <a:rPr lang="en-US" altLang="en-US"/>
              <a:pPr/>
              <a:t>58</a:t>
            </a:fld>
            <a:endParaRPr lang="en-US" altLang="en-US"/>
          </a:p>
        </p:txBody>
      </p:sp>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2226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92627A98-8EE9-4185-9679-D1FBB90B0357}" type="slidenum">
              <a:rPr lang="en-US" altLang="en-US"/>
              <a:pPr/>
              <a:t>59</a:t>
            </a:fld>
            <a:endParaRPr lang="en-US" altLang="en-US"/>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02134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B05AF64-EEE1-4418-8F8F-37EA94D11A40}" type="slidenum">
              <a:rPr lang="en-US" altLang="en-US"/>
              <a:pPr/>
              <a:t>60</a:t>
            </a:fld>
            <a:endParaRPr lang="en-US" altLang="en-US"/>
          </a:p>
        </p:txBody>
      </p:sp>
      <p:sp>
        <p:nvSpPr>
          <p:cNvPr id="98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24723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42BC870A-43F3-4234-92EC-AA26AF638363}" type="slidenum">
              <a:rPr lang="en-US" altLang="en-US"/>
              <a:pPr/>
              <a:t>62</a:t>
            </a:fld>
            <a:endParaRPr lang="en-US" altLang="en-US"/>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29174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EA3122A9-20CF-4F33-9C5E-C70792999BD0}" type="slidenum">
              <a:rPr lang="en-US" altLang="en-US"/>
              <a:pPr/>
              <a:t>63</a:t>
            </a:fld>
            <a:endParaRPr lang="en-US" altLang="en-US"/>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44408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C15F50F1-6699-482E-B8BD-C018C3845747}" type="slidenum">
              <a:rPr lang="en-US" altLang="en-US"/>
              <a:pPr/>
              <a:t>4</a:t>
            </a:fld>
            <a:endParaRPr lang="en-US" altLang="en-US"/>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1939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28774C21-BD74-4739-8901-EED9022549E4}" type="slidenum">
              <a:rPr lang="en-US" altLang="en-US"/>
              <a:pPr/>
              <a:t>64</a:t>
            </a:fld>
            <a:endParaRPr lang="en-US" altLang="en-US"/>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75560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FB26E22-ECC9-482D-A1DB-8204F98DFE40}" type="slidenum">
              <a:rPr lang="en-US" altLang="en-US"/>
              <a:pPr/>
              <a:t>65</a:t>
            </a:fld>
            <a:endParaRPr lang="en-US" altLang="en-US"/>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4789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8C1FB415-37C4-4A6A-8E43-616251E5744A}" type="slidenum">
              <a:rPr lang="en-US" altLang="en-US"/>
              <a:pPr/>
              <a:t>66</a:t>
            </a:fld>
            <a:endParaRPr lang="en-US" altLang="en-US"/>
          </a:p>
        </p:txBody>
      </p:sp>
      <p:sp>
        <p:nvSpPr>
          <p:cNvPr id="103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386490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5F5A23E0-1BB5-49A8-BF4A-181D828DCFD5}" type="slidenum">
              <a:rPr lang="en-US" altLang="en-US"/>
              <a:pPr/>
              <a:t>67</a:t>
            </a:fld>
            <a:endParaRPr lang="en-US" altLang="en-US"/>
          </a:p>
        </p:txBody>
      </p:sp>
      <p:sp>
        <p:nvSpPr>
          <p:cNvPr id="1044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14090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FC13B16D-3F0F-4854-91EA-141E6FF5E04C}" type="slidenum">
              <a:rPr lang="en-US" altLang="en-US"/>
              <a:pPr/>
              <a:t>68</a:t>
            </a:fld>
            <a:endParaRPr lang="en-US" altLang="en-US"/>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69002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C008C177-9D0A-45A0-80EF-5DB58FAB6D2D}" type="slidenum">
              <a:rPr lang="en-US" altLang="en-US"/>
              <a:pPr/>
              <a:t>69</a:t>
            </a:fld>
            <a:endParaRPr lang="en-US" altLang="en-US"/>
          </a:p>
        </p:txBody>
      </p:sp>
      <p:sp>
        <p:nvSpPr>
          <p:cNvPr id="1064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81277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CD001E8-354E-42A6-A955-3A7575527D4D}" type="slidenum">
              <a:rPr lang="en-US" altLang="en-US"/>
              <a:pPr/>
              <a:t>70</a:t>
            </a:fld>
            <a:endParaRPr lang="en-US" altLang="en-US"/>
          </a:p>
        </p:txBody>
      </p:sp>
      <p:sp>
        <p:nvSpPr>
          <p:cNvPr id="1075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86630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F0B22F3B-563D-43AD-B172-85108AEC960C}" type="slidenum">
              <a:rPr lang="en-US" altLang="en-US"/>
              <a:pPr/>
              <a:t>71</a:t>
            </a:fld>
            <a:endParaRPr lang="en-US" altLang="en-US"/>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200841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5F6D3BE3-1827-4FE3-9C06-E5F3F91EB6FA}" type="slidenum">
              <a:rPr lang="en-US" altLang="en-US"/>
              <a:pPr/>
              <a:t>72</a:t>
            </a:fld>
            <a:endParaRPr lang="en-US" altLang="en-US"/>
          </a:p>
        </p:txBody>
      </p:sp>
      <p:sp>
        <p:nvSpPr>
          <p:cNvPr id="10956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r">
              <a:buClrTx/>
              <a:buFontTx/>
              <a:buNone/>
            </a:pPr>
            <a:fld id="{96393E68-9183-4C9F-A78E-F137598F365B}" type="slidenum">
              <a:rPr lang="en-US" altLang="en-US" sz="1200"/>
              <a:pPr algn="r">
                <a:buClrTx/>
                <a:buFontTx/>
                <a:buNone/>
              </a:pPr>
              <a:t>72</a:t>
            </a:fld>
            <a:endParaRPr lang="en-US" altLang="en-US" sz="1200"/>
          </a:p>
        </p:txBody>
      </p:sp>
      <p:sp>
        <p:nvSpPr>
          <p:cNvPr id="10957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1" name="Rectangle 3"/>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79621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1FAA65FB-34D8-4373-A03E-5F13162C494D}" type="slidenum">
              <a:rPr lang="en-US" altLang="en-US"/>
              <a:pPr/>
              <a:t>73</a:t>
            </a:fld>
            <a:endParaRPr lang="en-US" altLang="en-US"/>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11590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4CFD6E0-D55A-443A-9012-DB3E43C79CED}" type="slidenum">
              <a:rPr lang="en-US" altLang="en-US"/>
              <a:pPr/>
              <a:t>5</a:t>
            </a:fld>
            <a:endParaRPr lang="en-US" altLang="en-US"/>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242541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EB8A5688-E6D8-4F8A-9ADF-41F7FDF9AE31}" type="slidenum">
              <a:rPr lang="en-US" altLang="en-US"/>
              <a:pPr/>
              <a:t>74</a:t>
            </a:fld>
            <a:endParaRPr lang="en-US" altLang="en-US"/>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34555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BD0AEB66-5F00-495A-8D73-44AAF0E09217}" type="slidenum">
              <a:rPr lang="en-US" altLang="en-US"/>
              <a:pPr/>
              <a:t>75</a:t>
            </a:fld>
            <a:endParaRPr lang="en-US" altLang="en-US"/>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965411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2B575C98-5A34-4864-8ED5-6BCB777E4762}" type="slidenum">
              <a:rPr lang="en-US" altLang="en-US"/>
              <a:pPr/>
              <a:t>76</a:t>
            </a:fld>
            <a:endParaRPr lang="en-US" altLang="en-US"/>
          </a:p>
        </p:txBody>
      </p:sp>
      <p:sp>
        <p:nvSpPr>
          <p:cNvPr id="1136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22139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F1FBAA78-F9B9-4F9B-9B0E-139DBF5316D5}" type="slidenum">
              <a:rPr lang="en-US" altLang="en-US"/>
              <a:pPr/>
              <a:t>77</a:t>
            </a:fld>
            <a:endParaRPr lang="en-US" altLang="en-US"/>
          </a:p>
        </p:txBody>
      </p:sp>
      <p:sp>
        <p:nvSpPr>
          <p:cNvPr id="1146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93308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B2EBF505-6371-468B-BFE3-99FB6FE659C4}" type="slidenum">
              <a:rPr lang="en-US" altLang="en-US"/>
              <a:pPr/>
              <a:t>78</a:t>
            </a:fld>
            <a:endParaRPr lang="en-US" altLang="en-US"/>
          </a:p>
        </p:txBody>
      </p:sp>
      <p:sp>
        <p:nvSpPr>
          <p:cNvPr id="1157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50406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15A61CF1-332A-43DC-A2B2-BB51682AC626}" type="slidenum">
              <a:rPr lang="en-US" altLang="en-US"/>
              <a:pPr/>
              <a:t>79</a:t>
            </a:fld>
            <a:endParaRPr lang="en-US" altLang="en-US"/>
          </a:p>
        </p:txBody>
      </p:sp>
      <p:sp>
        <p:nvSpPr>
          <p:cNvPr id="1167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939750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ED713FAB-70EA-47CA-A0D8-2BCC0CAE68E7}" type="slidenum">
              <a:rPr lang="en-US" altLang="en-US"/>
              <a:pPr/>
              <a:t>121</a:t>
            </a:fld>
            <a:endParaRPr lang="en-US" altLang="en-US"/>
          </a:p>
        </p:txBody>
      </p:sp>
      <p:sp>
        <p:nvSpPr>
          <p:cNvPr id="117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0753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9B9EF3A-F616-4081-AF24-7CE541C91BE7}" type="slidenum">
              <a:rPr lang="en-US" altLang="en-US"/>
              <a:pPr/>
              <a:t>6</a:t>
            </a:fld>
            <a:endParaRPr lang="en-US" altLang="en-US"/>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47173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21993FF6-E0C7-49EF-9D2C-71D54DA804F9}" type="slidenum">
              <a:rPr lang="en-US" altLang="en-US"/>
              <a:pPr/>
              <a:t>7</a:t>
            </a:fld>
            <a:endParaRPr lang="en-US" altLang="en-US"/>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20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B9947AC-2C1E-477F-B97F-A89D9D04C9AF}" type="slidenum">
              <a:rPr lang="en-US" altLang="en-US"/>
              <a:pPr/>
              <a:t>8</a:t>
            </a:fld>
            <a:endParaRPr lang="en-US" altLang="en-US"/>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6083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7F505A6C-C4D3-49E5-A8E2-0F1F4732F5DA}" type="slidenum">
              <a:rPr lang="en-US" altLang="en-US"/>
              <a:pPr/>
              <a:t>9</a:t>
            </a:fld>
            <a:endParaRPr lang="en-US" altLang="en-US"/>
          </a:p>
        </p:txBody>
      </p:sp>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65928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390028C3-8FC6-42D3-AE57-9D6259BCFEC0}" type="slidenum">
              <a:rPr lang="en-US" altLang="en-US"/>
              <a:pPr/>
              <a:t>‹#›</a:t>
            </a:fld>
            <a:endParaRPr lang="en-US" altLang="en-US"/>
          </a:p>
        </p:txBody>
      </p:sp>
    </p:spTree>
    <p:extLst>
      <p:ext uri="{BB962C8B-B14F-4D97-AF65-F5344CB8AC3E}">
        <p14:creationId xmlns:p14="http://schemas.microsoft.com/office/powerpoint/2010/main" val="2763376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3B2613E-17B5-4D4A-9057-92A3FE36A5A2}" type="slidenum">
              <a:rPr lang="en-US" altLang="en-US"/>
              <a:pPr/>
              <a:t>‹#›</a:t>
            </a:fld>
            <a:endParaRPr lang="en-US" altLang="en-US"/>
          </a:p>
        </p:txBody>
      </p:sp>
    </p:spTree>
    <p:extLst>
      <p:ext uri="{BB962C8B-B14F-4D97-AF65-F5344CB8AC3E}">
        <p14:creationId xmlns:p14="http://schemas.microsoft.com/office/powerpoint/2010/main" val="4086469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1B850F4E-8FC3-4659-A25C-55CBFEB77645}" type="slidenum">
              <a:rPr lang="en-US" altLang="en-US"/>
              <a:pPr/>
              <a:t>‹#›</a:t>
            </a:fld>
            <a:endParaRPr lang="en-US" altLang="en-US"/>
          </a:p>
        </p:txBody>
      </p:sp>
    </p:spTree>
    <p:extLst>
      <p:ext uri="{BB962C8B-B14F-4D97-AF65-F5344CB8AC3E}">
        <p14:creationId xmlns:p14="http://schemas.microsoft.com/office/powerpoint/2010/main" val="2272036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27BAE87B-1AF9-4F75-8A60-900115A13711}" type="slidenum">
              <a:rPr lang="en-US" altLang="en-US"/>
              <a:pPr/>
              <a:t>‹#›</a:t>
            </a:fld>
            <a:endParaRPr lang="en-US" altLang="en-US"/>
          </a:p>
        </p:txBody>
      </p:sp>
    </p:spTree>
    <p:extLst>
      <p:ext uri="{BB962C8B-B14F-4D97-AF65-F5344CB8AC3E}">
        <p14:creationId xmlns:p14="http://schemas.microsoft.com/office/powerpoint/2010/main" val="1207870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95AD4178-BA85-4152-B000-A97CABA224B3}" type="slidenum">
              <a:rPr lang="en-US" altLang="en-US"/>
              <a:pPr/>
              <a:t>‹#›</a:t>
            </a:fld>
            <a:endParaRPr lang="en-US" altLang="en-US"/>
          </a:p>
        </p:txBody>
      </p:sp>
    </p:spTree>
    <p:extLst>
      <p:ext uri="{BB962C8B-B14F-4D97-AF65-F5344CB8AC3E}">
        <p14:creationId xmlns:p14="http://schemas.microsoft.com/office/powerpoint/2010/main" val="502248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681484F9-63E9-4E62-94CB-3CDD118A73F7}" type="slidenum">
              <a:rPr lang="en-US" altLang="en-US"/>
              <a:pPr/>
              <a:t>‹#›</a:t>
            </a:fld>
            <a:endParaRPr lang="en-US" altLang="en-US"/>
          </a:p>
        </p:txBody>
      </p:sp>
    </p:spTree>
    <p:extLst>
      <p:ext uri="{BB962C8B-B14F-4D97-AF65-F5344CB8AC3E}">
        <p14:creationId xmlns:p14="http://schemas.microsoft.com/office/powerpoint/2010/main" val="2174103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3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10000" cy="4113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E8CF8AC2-3CE4-4487-B401-7DB78044D1A0}" type="slidenum">
              <a:rPr lang="en-US" altLang="en-US"/>
              <a:pPr/>
              <a:t>‹#›</a:t>
            </a:fld>
            <a:endParaRPr lang="en-US" altLang="en-US"/>
          </a:p>
        </p:txBody>
      </p:sp>
    </p:spTree>
    <p:extLst>
      <p:ext uri="{BB962C8B-B14F-4D97-AF65-F5344CB8AC3E}">
        <p14:creationId xmlns:p14="http://schemas.microsoft.com/office/powerpoint/2010/main" val="3545991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BCD6A5EE-4A99-4E11-9B9D-FE5E1B71AC7C}" type="slidenum">
              <a:rPr lang="en-US" altLang="en-US"/>
              <a:pPr/>
              <a:t>‹#›</a:t>
            </a:fld>
            <a:endParaRPr lang="en-US" altLang="en-US"/>
          </a:p>
        </p:txBody>
      </p:sp>
    </p:spTree>
    <p:extLst>
      <p:ext uri="{BB962C8B-B14F-4D97-AF65-F5344CB8AC3E}">
        <p14:creationId xmlns:p14="http://schemas.microsoft.com/office/powerpoint/2010/main" val="3436076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275A3629-4C27-4960-A30D-D1974B4F4E4F}" type="slidenum">
              <a:rPr lang="en-US" altLang="en-US"/>
              <a:pPr/>
              <a:t>‹#›</a:t>
            </a:fld>
            <a:endParaRPr lang="en-US" altLang="en-US"/>
          </a:p>
        </p:txBody>
      </p:sp>
    </p:spTree>
    <p:extLst>
      <p:ext uri="{BB962C8B-B14F-4D97-AF65-F5344CB8AC3E}">
        <p14:creationId xmlns:p14="http://schemas.microsoft.com/office/powerpoint/2010/main" val="1404200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480D6153-4C8F-426F-BB53-DE71C1CF66A2}" type="slidenum">
              <a:rPr lang="en-US" altLang="en-US"/>
              <a:pPr/>
              <a:t>‹#›</a:t>
            </a:fld>
            <a:endParaRPr lang="en-US" altLang="en-US"/>
          </a:p>
        </p:txBody>
      </p:sp>
    </p:spTree>
    <p:extLst>
      <p:ext uri="{BB962C8B-B14F-4D97-AF65-F5344CB8AC3E}">
        <p14:creationId xmlns:p14="http://schemas.microsoft.com/office/powerpoint/2010/main" val="1960781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335C8F74-5F5E-4FFF-B47A-4B1DEDC29AEF}" type="slidenum">
              <a:rPr lang="en-US" altLang="en-US"/>
              <a:pPr/>
              <a:t>‹#›</a:t>
            </a:fld>
            <a:endParaRPr lang="en-US" altLang="en-US"/>
          </a:p>
        </p:txBody>
      </p:sp>
    </p:spTree>
    <p:extLst>
      <p:ext uri="{BB962C8B-B14F-4D97-AF65-F5344CB8AC3E}">
        <p14:creationId xmlns:p14="http://schemas.microsoft.com/office/powerpoint/2010/main" val="302604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83B163B-F29E-49E6-AD98-49033ECC46AD}" type="slidenum">
              <a:rPr lang="en-US" altLang="en-US"/>
              <a:pPr/>
              <a:t>‹#›</a:t>
            </a:fld>
            <a:endParaRPr lang="en-US" altLang="en-US"/>
          </a:p>
        </p:txBody>
      </p:sp>
    </p:spTree>
    <p:extLst>
      <p:ext uri="{BB962C8B-B14F-4D97-AF65-F5344CB8AC3E}">
        <p14:creationId xmlns:p14="http://schemas.microsoft.com/office/powerpoint/2010/main" val="2122862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59D929F3-5237-409B-83CC-8DDBC5F26F6E}" type="slidenum">
              <a:rPr lang="en-US" altLang="en-US"/>
              <a:pPr/>
              <a:t>‹#›</a:t>
            </a:fld>
            <a:endParaRPr lang="en-US" altLang="en-US"/>
          </a:p>
        </p:txBody>
      </p:sp>
    </p:spTree>
    <p:extLst>
      <p:ext uri="{BB962C8B-B14F-4D97-AF65-F5344CB8AC3E}">
        <p14:creationId xmlns:p14="http://schemas.microsoft.com/office/powerpoint/2010/main" val="1616371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F8783469-B973-41A9-B0BA-622F7E26712F}" type="slidenum">
              <a:rPr lang="en-US" altLang="en-US"/>
              <a:pPr/>
              <a:t>‹#›</a:t>
            </a:fld>
            <a:endParaRPr lang="en-US" altLang="en-US"/>
          </a:p>
        </p:txBody>
      </p:sp>
    </p:spTree>
    <p:extLst>
      <p:ext uri="{BB962C8B-B14F-4D97-AF65-F5344CB8AC3E}">
        <p14:creationId xmlns:p14="http://schemas.microsoft.com/office/powerpoint/2010/main" val="766942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FD474390-33E3-43C1-8D23-98B217D93036}" type="slidenum">
              <a:rPr lang="en-US" altLang="en-US"/>
              <a:pPr/>
              <a:t>‹#›</a:t>
            </a:fld>
            <a:endParaRPr lang="en-US" altLang="en-US"/>
          </a:p>
        </p:txBody>
      </p:sp>
    </p:spTree>
    <p:extLst>
      <p:ext uri="{BB962C8B-B14F-4D97-AF65-F5344CB8AC3E}">
        <p14:creationId xmlns:p14="http://schemas.microsoft.com/office/powerpoint/2010/main" val="1869531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C329D626-7AA6-4956-9EC6-C8447B68032D}" type="slidenum">
              <a:rPr lang="en-US" altLang="en-US"/>
              <a:pPr/>
              <a:t>‹#›</a:t>
            </a:fld>
            <a:endParaRPr lang="en-US" altLang="en-US"/>
          </a:p>
        </p:txBody>
      </p:sp>
    </p:spTree>
    <p:extLst>
      <p:ext uri="{BB962C8B-B14F-4D97-AF65-F5344CB8AC3E}">
        <p14:creationId xmlns:p14="http://schemas.microsoft.com/office/powerpoint/2010/main" val="353503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3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10000" cy="4113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8EFF7E22-5061-473D-880A-FF92E392288A}" type="slidenum">
              <a:rPr lang="en-US" altLang="en-US"/>
              <a:pPr/>
              <a:t>‹#›</a:t>
            </a:fld>
            <a:endParaRPr lang="en-US" altLang="en-US"/>
          </a:p>
        </p:txBody>
      </p:sp>
    </p:spTree>
    <p:extLst>
      <p:ext uri="{BB962C8B-B14F-4D97-AF65-F5344CB8AC3E}">
        <p14:creationId xmlns:p14="http://schemas.microsoft.com/office/powerpoint/2010/main" val="2265162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7D662000-557A-474F-81AE-6D9570A8C440}" type="slidenum">
              <a:rPr lang="en-US" altLang="en-US"/>
              <a:pPr/>
              <a:t>‹#›</a:t>
            </a:fld>
            <a:endParaRPr lang="en-US" altLang="en-US"/>
          </a:p>
        </p:txBody>
      </p:sp>
    </p:spTree>
    <p:extLst>
      <p:ext uri="{BB962C8B-B14F-4D97-AF65-F5344CB8AC3E}">
        <p14:creationId xmlns:p14="http://schemas.microsoft.com/office/powerpoint/2010/main" val="3600211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AEEE3862-2201-4D01-AB43-08C1AB3E38F8}" type="slidenum">
              <a:rPr lang="en-US" altLang="en-US"/>
              <a:pPr/>
              <a:t>‹#›</a:t>
            </a:fld>
            <a:endParaRPr lang="en-US" altLang="en-US"/>
          </a:p>
        </p:txBody>
      </p:sp>
    </p:spTree>
    <p:extLst>
      <p:ext uri="{BB962C8B-B14F-4D97-AF65-F5344CB8AC3E}">
        <p14:creationId xmlns:p14="http://schemas.microsoft.com/office/powerpoint/2010/main" val="156679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D2C0D364-4265-4E51-9586-C6AE1974DD7B}" type="slidenum">
              <a:rPr lang="en-US" altLang="en-US"/>
              <a:pPr/>
              <a:t>‹#›</a:t>
            </a:fld>
            <a:endParaRPr lang="en-US" altLang="en-US"/>
          </a:p>
        </p:txBody>
      </p:sp>
    </p:spTree>
    <p:extLst>
      <p:ext uri="{BB962C8B-B14F-4D97-AF65-F5344CB8AC3E}">
        <p14:creationId xmlns:p14="http://schemas.microsoft.com/office/powerpoint/2010/main" val="170800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76847219-7F0E-4367-922F-D203F235A941}" type="slidenum">
              <a:rPr lang="en-US" altLang="en-US"/>
              <a:pPr/>
              <a:t>‹#›</a:t>
            </a:fld>
            <a:endParaRPr lang="en-US" altLang="en-US"/>
          </a:p>
        </p:txBody>
      </p:sp>
    </p:spTree>
    <p:extLst>
      <p:ext uri="{BB962C8B-B14F-4D97-AF65-F5344CB8AC3E}">
        <p14:creationId xmlns:p14="http://schemas.microsoft.com/office/powerpoint/2010/main" val="1323600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A4E429F5-9A12-49F7-B6DD-A10035491A2A}" type="slidenum">
              <a:rPr lang="en-US" altLang="en-US"/>
              <a:pPr/>
              <a:t>‹#›</a:t>
            </a:fld>
            <a:endParaRPr lang="en-US" altLang="en-US"/>
          </a:p>
        </p:txBody>
      </p:sp>
    </p:spTree>
    <p:extLst>
      <p:ext uri="{BB962C8B-B14F-4D97-AF65-F5344CB8AC3E}">
        <p14:creationId xmlns:p14="http://schemas.microsoft.com/office/powerpoint/2010/main" val="1363716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685800" y="117475"/>
            <a:ext cx="8455025" cy="6737350"/>
            <a:chOff x="432" y="74"/>
            <a:chExt cx="5326" cy="4244"/>
          </a:xfrm>
        </p:grpSpPr>
        <p:sp>
          <p:nvSpPr>
            <p:cNvPr id="1026" name="Rectangle 2"/>
            <p:cNvSpPr>
              <a:spLocks noChangeArrowheads="1"/>
            </p:cNvSpPr>
            <p:nvPr/>
          </p:nvSpPr>
          <p:spPr bwMode="auto">
            <a:xfrm>
              <a:off x="432" y="4176"/>
              <a:ext cx="2207" cy="142"/>
            </a:xfrm>
            <a:prstGeom prst="rect">
              <a:avLst/>
            </a:prstGeom>
            <a:solidFill>
              <a:srgbClr val="3300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027" name="Group 3"/>
            <p:cNvGrpSpPr>
              <a:grpSpLocks/>
            </p:cNvGrpSpPr>
            <p:nvPr/>
          </p:nvGrpSpPr>
          <p:grpSpPr bwMode="auto">
            <a:xfrm>
              <a:off x="2859" y="4250"/>
              <a:ext cx="2728" cy="40"/>
              <a:chOff x="2859" y="4250"/>
              <a:chExt cx="2728" cy="40"/>
            </a:xfrm>
          </p:grpSpPr>
          <p:sp>
            <p:nvSpPr>
              <p:cNvPr id="1028" name="Oval 4"/>
              <p:cNvSpPr>
                <a:spLocks noChangeArrowheads="1"/>
              </p:cNvSpPr>
              <p:nvPr/>
            </p:nvSpPr>
            <p:spPr bwMode="auto">
              <a:xfrm>
                <a:off x="2859" y="4250"/>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9" name="Oval 5"/>
              <p:cNvSpPr>
                <a:spLocks noChangeArrowheads="1"/>
              </p:cNvSpPr>
              <p:nvPr/>
            </p:nvSpPr>
            <p:spPr bwMode="auto">
              <a:xfrm>
                <a:off x="3243" y="4250"/>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0" name="Oval 6"/>
              <p:cNvSpPr>
                <a:spLocks noChangeArrowheads="1"/>
              </p:cNvSpPr>
              <p:nvPr/>
            </p:nvSpPr>
            <p:spPr bwMode="auto">
              <a:xfrm>
                <a:off x="3627" y="4250"/>
                <a:ext cx="40"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1" name="Oval 7"/>
              <p:cNvSpPr>
                <a:spLocks noChangeArrowheads="1"/>
              </p:cNvSpPr>
              <p:nvPr/>
            </p:nvSpPr>
            <p:spPr bwMode="auto">
              <a:xfrm>
                <a:off x="4011" y="4250"/>
                <a:ext cx="40"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2" name="Oval 8"/>
              <p:cNvSpPr>
                <a:spLocks noChangeArrowheads="1"/>
              </p:cNvSpPr>
              <p:nvPr/>
            </p:nvSpPr>
            <p:spPr bwMode="auto">
              <a:xfrm>
                <a:off x="4395" y="4250"/>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3" name="Oval 9"/>
              <p:cNvSpPr>
                <a:spLocks noChangeArrowheads="1"/>
              </p:cNvSpPr>
              <p:nvPr/>
            </p:nvSpPr>
            <p:spPr bwMode="auto">
              <a:xfrm>
                <a:off x="4779" y="4250"/>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Oval 10"/>
              <p:cNvSpPr>
                <a:spLocks noChangeArrowheads="1"/>
              </p:cNvSpPr>
              <p:nvPr/>
            </p:nvSpPr>
            <p:spPr bwMode="auto">
              <a:xfrm>
                <a:off x="5163" y="4250"/>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5" name="Oval 11"/>
              <p:cNvSpPr>
                <a:spLocks noChangeArrowheads="1"/>
              </p:cNvSpPr>
              <p:nvPr/>
            </p:nvSpPr>
            <p:spPr bwMode="auto">
              <a:xfrm>
                <a:off x="5547" y="4250"/>
                <a:ext cx="40"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36" name="Rectangle 12"/>
            <p:cNvSpPr>
              <a:spLocks noChangeArrowheads="1"/>
            </p:cNvSpPr>
            <p:nvPr/>
          </p:nvSpPr>
          <p:spPr bwMode="auto">
            <a:xfrm>
              <a:off x="480" y="480"/>
              <a:ext cx="5278" cy="479"/>
            </a:xfrm>
            <a:prstGeom prst="rect">
              <a:avLst/>
            </a:prstGeom>
            <a:solidFill>
              <a:srgbClr val="3300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7" name="Oval 13"/>
            <p:cNvSpPr>
              <a:spLocks noChangeArrowheads="1"/>
            </p:cNvSpPr>
            <p:nvPr/>
          </p:nvSpPr>
          <p:spPr bwMode="auto">
            <a:xfrm>
              <a:off x="507" y="74"/>
              <a:ext cx="41" cy="41"/>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8" name="Oval 14"/>
            <p:cNvSpPr>
              <a:spLocks noChangeArrowheads="1"/>
            </p:cNvSpPr>
            <p:nvPr/>
          </p:nvSpPr>
          <p:spPr bwMode="auto">
            <a:xfrm>
              <a:off x="507" y="219"/>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9" name="Oval 15"/>
            <p:cNvSpPr>
              <a:spLocks noChangeArrowheads="1"/>
            </p:cNvSpPr>
            <p:nvPr/>
          </p:nvSpPr>
          <p:spPr bwMode="auto">
            <a:xfrm>
              <a:off x="507" y="362"/>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40" name="Rectangle 16"/>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en-US" smtClean="0"/>
              <a:t>Click to edit the title text format</a:t>
            </a:r>
          </a:p>
        </p:txBody>
      </p:sp>
      <p:sp>
        <p:nvSpPr>
          <p:cNvPr id="1041" name="Rectangle 17"/>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1042" name="Text Box 18"/>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3" name="Text Box 19"/>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4" name="Rectangle 20"/>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339928D1-CD83-4BC0-AAB0-08A15228479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CBCBCB"/>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2pPr>
      <a:lvl3pPr marL="1143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3pPr>
      <a:lvl4pPr marL="1600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4pPr>
      <a:lvl5pPr marL="20574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0" y="117475"/>
            <a:ext cx="9140825" cy="6737350"/>
            <a:chOff x="0" y="74"/>
            <a:chExt cx="5758" cy="4244"/>
          </a:xfrm>
        </p:grpSpPr>
        <p:sp>
          <p:nvSpPr>
            <p:cNvPr id="2050" name="Rectangle 2"/>
            <p:cNvSpPr>
              <a:spLocks noChangeArrowheads="1"/>
            </p:cNvSpPr>
            <p:nvPr/>
          </p:nvSpPr>
          <p:spPr bwMode="auto">
            <a:xfrm>
              <a:off x="432" y="4113"/>
              <a:ext cx="2207" cy="205"/>
            </a:xfrm>
            <a:prstGeom prst="rect">
              <a:avLst/>
            </a:prstGeom>
            <a:solidFill>
              <a:srgbClr val="3300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1" name="Rectangle 3"/>
            <p:cNvSpPr>
              <a:spLocks noChangeArrowheads="1"/>
            </p:cNvSpPr>
            <p:nvPr/>
          </p:nvSpPr>
          <p:spPr bwMode="auto">
            <a:xfrm>
              <a:off x="432" y="1536"/>
              <a:ext cx="5326" cy="479"/>
            </a:xfrm>
            <a:prstGeom prst="rect">
              <a:avLst/>
            </a:prstGeom>
            <a:solidFill>
              <a:srgbClr val="3300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2" name="Oval 4"/>
            <p:cNvSpPr>
              <a:spLocks noChangeArrowheads="1"/>
            </p:cNvSpPr>
            <p:nvPr/>
          </p:nvSpPr>
          <p:spPr bwMode="auto">
            <a:xfrm>
              <a:off x="555" y="74"/>
              <a:ext cx="41" cy="41"/>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3" name="Oval 5"/>
            <p:cNvSpPr>
              <a:spLocks noChangeArrowheads="1"/>
            </p:cNvSpPr>
            <p:nvPr/>
          </p:nvSpPr>
          <p:spPr bwMode="auto">
            <a:xfrm>
              <a:off x="555" y="219"/>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4" name="Oval 6"/>
            <p:cNvSpPr>
              <a:spLocks noChangeArrowheads="1"/>
            </p:cNvSpPr>
            <p:nvPr/>
          </p:nvSpPr>
          <p:spPr bwMode="auto">
            <a:xfrm>
              <a:off x="555" y="362"/>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5" name="Oval 7"/>
            <p:cNvSpPr>
              <a:spLocks noChangeArrowheads="1"/>
            </p:cNvSpPr>
            <p:nvPr/>
          </p:nvSpPr>
          <p:spPr bwMode="auto">
            <a:xfrm>
              <a:off x="555" y="651"/>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6" name="Oval 8"/>
            <p:cNvSpPr>
              <a:spLocks noChangeArrowheads="1"/>
            </p:cNvSpPr>
            <p:nvPr/>
          </p:nvSpPr>
          <p:spPr bwMode="auto">
            <a:xfrm>
              <a:off x="555" y="794"/>
              <a:ext cx="41" cy="41"/>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7" name="Oval 9"/>
            <p:cNvSpPr>
              <a:spLocks noChangeArrowheads="1"/>
            </p:cNvSpPr>
            <p:nvPr/>
          </p:nvSpPr>
          <p:spPr bwMode="auto">
            <a:xfrm>
              <a:off x="555" y="939"/>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8" name="Oval 10"/>
            <p:cNvSpPr>
              <a:spLocks noChangeArrowheads="1"/>
            </p:cNvSpPr>
            <p:nvPr/>
          </p:nvSpPr>
          <p:spPr bwMode="auto">
            <a:xfrm>
              <a:off x="555" y="1082"/>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9" name="Oval 11"/>
            <p:cNvSpPr>
              <a:spLocks noChangeArrowheads="1"/>
            </p:cNvSpPr>
            <p:nvPr/>
          </p:nvSpPr>
          <p:spPr bwMode="auto">
            <a:xfrm>
              <a:off x="555" y="1227"/>
              <a:ext cx="41" cy="39"/>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60" name="Oval 12"/>
            <p:cNvSpPr>
              <a:spLocks noChangeArrowheads="1"/>
            </p:cNvSpPr>
            <p:nvPr/>
          </p:nvSpPr>
          <p:spPr bwMode="auto">
            <a:xfrm>
              <a:off x="555" y="1371"/>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061" name="Group 13"/>
            <p:cNvGrpSpPr>
              <a:grpSpLocks/>
            </p:cNvGrpSpPr>
            <p:nvPr/>
          </p:nvGrpSpPr>
          <p:grpSpPr bwMode="auto">
            <a:xfrm>
              <a:off x="2859" y="4202"/>
              <a:ext cx="2728" cy="40"/>
              <a:chOff x="2859" y="4202"/>
              <a:chExt cx="2728" cy="40"/>
            </a:xfrm>
          </p:grpSpPr>
          <p:sp>
            <p:nvSpPr>
              <p:cNvPr id="2062" name="Oval 14"/>
              <p:cNvSpPr>
                <a:spLocks noChangeArrowheads="1"/>
              </p:cNvSpPr>
              <p:nvPr/>
            </p:nvSpPr>
            <p:spPr bwMode="auto">
              <a:xfrm>
                <a:off x="2859" y="4202"/>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63" name="Oval 15"/>
              <p:cNvSpPr>
                <a:spLocks noChangeArrowheads="1"/>
              </p:cNvSpPr>
              <p:nvPr/>
            </p:nvSpPr>
            <p:spPr bwMode="auto">
              <a:xfrm>
                <a:off x="3243" y="4202"/>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64" name="Oval 16"/>
              <p:cNvSpPr>
                <a:spLocks noChangeArrowheads="1"/>
              </p:cNvSpPr>
              <p:nvPr/>
            </p:nvSpPr>
            <p:spPr bwMode="auto">
              <a:xfrm>
                <a:off x="3627" y="4202"/>
                <a:ext cx="40"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65" name="Oval 17"/>
              <p:cNvSpPr>
                <a:spLocks noChangeArrowheads="1"/>
              </p:cNvSpPr>
              <p:nvPr/>
            </p:nvSpPr>
            <p:spPr bwMode="auto">
              <a:xfrm>
                <a:off x="4011" y="4202"/>
                <a:ext cx="40"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66" name="Oval 18"/>
              <p:cNvSpPr>
                <a:spLocks noChangeArrowheads="1"/>
              </p:cNvSpPr>
              <p:nvPr/>
            </p:nvSpPr>
            <p:spPr bwMode="auto">
              <a:xfrm>
                <a:off x="4395" y="4202"/>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67" name="Oval 19"/>
              <p:cNvSpPr>
                <a:spLocks noChangeArrowheads="1"/>
              </p:cNvSpPr>
              <p:nvPr/>
            </p:nvSpPr>
            <p:spPr bwMode="auto">
              <a:xfrm>
                <a:off x="4779" y="4202"/>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68" name="Oval 20"/>
              <p:cNvSpPr>
                <a:spLocks noChangeArrowheads="1"/>
              </p:cNvSpPr>
              <p:nvPr/>
            </p:nvSpPr>
            <p:spPr bwMode="auto">
              <a:xfrm>
                <a:off x="5163" y="4202"/>
                <a:ext cx="41"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69" name="Oval 21"/>
              <p:cNvSpPr>
                <a:spLocks noChangeArrowheads="1"/>
              </p:cNvSpPr>
              <p:nvPr/>
            </p:nvSpPr>
            <p:spPr bwMode="auto">
              <a:xfrm>
                <a:off x="5547" y="4202"/>
                <a:ext cx="40" cy="40"/>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070" name="Oval 22"/>
            <p:cNvSpPr>
              <a:spLocks noChangeArrowheads="1"/>
            </p:cNvSpPr>
            <p:nvPr/>
          </p:nvSpPr>
          <p:spPr bwMode="auto">
            <a:xfrm>
              <a:off x="555" y="507"/>
              <a:ext cx="41" cy="39"/>
            </a:xfrm>
            <a:prstGeom prst="ellipse">
              <a:avLst/>
            </a:pr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071" name="Group 23"/>
            <p:cNvGrpSpPr>
              <a:grpSpLocks/>
            </p:cNvGrpSpPr>
            <p:nvPr/>
          </p:nvGrpSpPr>
          <p:grpSpPr bwMode="auto">
            <a:xfrm>
              <a:off x="0" y="2327"/>
              <a:ext cx="1202" cy="1202"/>
              <a:chOff x="0" y="2327"/>
              <a:chExt cx="1202" cy="1202"/>
            </a:xfrm>
          </p:grpSpPr>
          <p:sp>
            <p:nvSpPr>
              <p:cNvPr id="2072" name="Freeform 24"/>
              <p:cNvSpPr>
                <a:spLocks noChangeArrowheads="1"/>
              </p:cNvSpPr>
              <p:nvPr/>
            </p:nvSpPr>
            <p:spPr bwMode="auto">
              <a:xfrm>
                <a:off x="0" y="2394"/>
                <a:ext cx="442" cy="1032"/>
              </a:xfrm>
              <a:custGeom>
                <a:avLst/>
                <a:gdLst>
                  <a:gd name="G0" fmla="*/ 1 9711 41248"/>
                  <a:gd name="G1" fmla="+- 1 0 0"/>
                  <a:gd name="G2" fmla="+- 1 0 0"/>
                  <a:gd name="G3" fmla="+- 1 0 0"/>
                  <a:gd name="G4" fmla="+- 1 0 0"/>
                  <a:gd name="G5" fmla="+- 1 0 0"/>
                  <a:gd name="G6" fmla="+- 1 0 0"/>
                  <a:gd name="G7" fmla="+- 1 0 0"/>
                  <a:gd name="G8" fmla="+- 1 0 0"/>
                  <a:gd name="G9" fmla="+- 1 0 0"/>
                  <a:gd name="G10" fmla="+- 1 0 0"/>
                  <a:gd name="G11" fmla="+- 1 0 0"/>
                  <a:gd name="G12" fmla="+- 1 0 0"/>
                  <a:gd name="T0" fmla="*/ 660 256 1"/>
                  <a:gd name="T1" fmla="*/ 0 256 1"/>
                  <a:gd name="G13" fmla="+- 0 T0 T1"/>
                  <a:gd name="G14" fmla="sin 55402 G13"/>
                  <a:gd name="T2" fmla="*/ 660 256 1"/>
                  <a:gd name="T3" fmla="*/ 0 256 1"/>
                  <a:gd name="G15" fmla="+- 0 T2 T3"/>
                  <a:gd name="G16" fmla="cos 55122 G15"/>
                  <a:gd name="G17" fmla="+- G14 0 G16"/>
                  <a:gd name="G18" fmla="*/ G17 65535 1"/>
                  <a:gd name="G19" fmla="+- G18 1080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46775 16960"/>
                  <a:gd name="G34" fmla="*/ 1 15491 38528"/>
                  <a:gd name="G35" fmla="*/ 1 56391 38528"/>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446 0 0"/>
                  <a:gd name="G55" fmla="+- 608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36864 0 0"/>
                  <a:gd name="G87" fmla="*/ 1 0 51712"/>
                  <a:gd name="G88" fmla="*/ 1 48365 11520"/>
                  <a:gd name="G89" fmla="*/ G88 1 180"/>
                  <a:gd name="G90" fmla="*/ G87 1 G89"/>
                  <a:gd name="G91" fmla="+- 64878 0 0"/>
                  <a:gd name="G92" fmla="+- 64970 0 0"/>
                  <a:gd name="G93" fmla="+- 65036 0 0"/>
                  <a:gd name="G94" fmla="+- 65085 0 0"/>
                  <a:gd name="G95" fmla="+- 65112 0 0"/>
                  <a:gd name="G96" fmla="+- 65137 0 0"/>
                  <a:gd name="G97" fmla="+- 65163 0 0"/>
                  <a:gd name="G98" fmla="+- 65188 0 0"/>
                  <a:gd name="G99" fmla="+- 65218 0 0"/>
                  <a:gd name="G100" fmla="+- 65241 0 0"/>
                  <a:gd name="G101" fmla="+- 65251 0 0"/>
                  <a:gd name="G102" fmla="+- 65255 0 0"/>
                  <a:gd name="G103" fmla="+- 65262 0 0"/>
                  <a:gd name="G104" fmla="+- 65338 0 0"/>
                  <a:gd name="G105" fmla="+- 65359 0 0"/>
                  <a:gd name="G106" fmla="+- 65370 0 0"/>
                  <a:gd name="G107" fmla="+- 65393 0 0"/>
                  <a:gd name="G108" fmla="+- 65446 0 0"/>
                  <a:gd name="G109" fmla="+- 65435 0 0"/>
                  <a:gd name="G110" fmla="+- 65429 0 0"/>
                  <a:gd name="G111" fmla="+- 65437 0 0"/>
                  <a:gd name="G112" fmla="+- 65452 0 0"/>
                  <a:gd name="G113" fmla="+- 65487 0 0"/>
                  <a:gd name="G114" fmla="+- 19 0 0"/>
                  <a:gd name="T4" fmla="*/ 290 w 443"/>
                  <a:gd name="T5" fmla="*/ 1016 h 1033"/>
                  <a:gd name="T6" fmla="*/ 316 w 443"/>
                  <a:gd name="T7" fmla="*/ 974 h 1033"/>
                  <a:gd name="T8" fmla="*/ 354 w 443"/>
                  <a:gd name="T9" fmla="*/ 920 h 1033"/>
                  <a:gd name="T10" fmla="*/ 384 w 443"/>
                  <a:gd name="T11" fmla="*/ 884 h 1033"/>
                  <a:gd name="T12" fmla="*/ 381 w 443"/>
                  <a:gd name="T13" fmla="*/ 832 h 1033"/>
                  <a:gd name="T14" fmla="*/ 370 w 443"/>
                  <a:gd name="T15" fmla="*/ 794 h 1033"/>
                  <a:gd name="T16" fmla="*/ 361 w 443"/>
                  <a:gd name="T17" fmla="*/ 760 h 1033"/>
                  <a:gd name="T18" fmla="*/ 361 w 443"/>
                  <a:gd name="T19" fmla="*/ 734 h 1033"/>
                  <a:gd name="T20" fmla="*/ 359 w 443"/>
                  <a:gd name="T21" fmla="*/ 707 h 1033"/>
                  <a:gd name="T22" fmla="*/ 373 w 443"/>
                  <a:gd name="T23" fmla="*/ 691 h 1033"/>
                  <a:gd name="T24" fmla="*/ 391 w 443"/>
                  <a:gd name="T25" fmla="*/ 686 h 1033"/>
                  <a:gd name="T26" fmla="*/ 395 w 443"/>
                  <a:gd name="T27" fmla="*/ 680 h 1033"/>
                  <a:gd name="T28" fmla="*/ 390 w 443"/>
                  <a:gd name="T29" fmla="*/ 671 h 1033"/>
                  <a:gd name="T30" fmla="*/ 386 w 443"/>
                  <a:gd name="T31" fmla="*/ 660 h 1033"/>
                  <a:gd name="T32" fmla="*/ 437 w 443"/>
                  <a:gd name="T33" fmla="*/ 635 h 1033"/>
                  <a:gd name="T34" fmla="*/ 442 w 443"/>
                  <a:gd name="T35" fmla="*/ 619 h 1033"/>
                  <a:gd name="T36" fmla="*/ 438 w 443"/>
                  <a:gd name="T37" fmla="*/ 604 h 1033"/>
                  <a:gd name="T38" fmla="*/ 400 w 443"/>
                  <a:gd name="T39" fmla="*/ 543 h 1033"/>
                  <a:gd name="T40" fmla="*/ 384 w 443"/>
                  <a:gd name="T41" fmla="*/ 474 h 1033"/>
                  <a:gd name="T42" fmla="*/ 354 w 443"/>
                  <a:gd name="T43" fmla="*/ 455 h 1033"/>
                  <a:gd name="T44" fmla="*/ 326 w 443"/>
                  <a:gd name="T45" fmla="*/ 433 h 1033"/>
                  <a:gd name="T46" fmla="*/ 312 w 443"/>
                  <a:gd name="T47" fmla="*/ 411 h 1033"/>
                  <a:gd name="T48" fmla="*/ 307 w 443"/>
                  <a:gd name="T49" fmla="*/ 391 h 1033"/>
                  <a:gd name="T50" fmla="*/ 290 w 443"/>
                  <a:gd name="T51" fmla="*/ 339 h 1033"/>
                  <a:gd name="T52" fmla="*/ 308 w 443"/>
                  <a:gd name="T53" fmla="*/ 289 h 1033"/>
                  <a:gd name="T54" fmla="*/ 298 w 443"/>
                  <a:gd name="T55" fmla="*/ 278 h 1033"/>
                  <a:gd name="T56" fmla="*/ 280 w 443"/>
                  <a:gd name="T57" fmla="*/ 307 h 1033"/>
                  <a:gd name="T58" fmla="*/ 269 w 443"/>
                  <a:gd name="T59" fmla="*/ 283 h 1033"/>
                  <a:gd name="T60" fmla="*/ 272 w 443"/>
                  <a:gd name="T61" fmla="*/ 224 h 1033"/>
                  <a:gd name="T62" fmla="*/ 280 w 443"/>
                  <a:gd name="T63" fmla="*/ 177 h 1033"/>
                  <a:gd name="T64" fmla="*/ 280 w 443"/>
                  <a:gd name="T65" fmla="*/ 146 h 1033"/>
                  <a:gd name="T66" fmla="*/ 281 w 443"/>
                  <a:gd name="T67" fmla="*/ 123 h 1033"/>
                  <a:gd name="T68" fmla="*/ 290 w 443"/>
                  <a:gd name="T69" fmla="*/ 104 h 1033"/>
                  <a:gd name="T70" fmla="*/ 296 w 443"/>
                  <a:gd name="T71" fmla="*/ 97 h 1033"/>
                  <a:gd name="T72" fmla="*/ 298 w 443"/>
                  <a:gd name="T73" fmla="*/ 94 h 1033"/>
                  <a:gd name="T74" fmla="*/ 301 w 443"/>
                  <a:gd name="T75" fmla="*/ 92 h 1033"/>
                  <a:gd name="T76" fmla="*/ 307 w 443"/>
                  <a:gd name="T77" fmla="*/ 83 h 1033"/>
                  <a:gd name="T78" fmla="*/ 317 w 443"/>
                  <a:gd name="T79" fmla="*/ 79 h 1033"/>
                  <a:gd name="T80" fmla="*/ 328 w 443"/>
                  <a:gd name="T81" fmla="*/ 77 h 1033"/>
                  <a:gd name="T82" fmla="*/ 337 w 443"/>
                  <a:gd name="T83" fmla="*/ 74 h 1033"/>
                  <a:gd name="T84" fmla="*/ 345 w 443"/>
                  <a:gd name="T85" fmla="*/ 67 h 1033"/>
                  <a:gd name="T86" fmla="*/ 337 w 443"/>
                  <a:gd name="T87" fmla="*/ 50 h 1033"/>
                  <a:gd name="T88" fmla="*/ 337 w 443"/>
                  <a:gd name="T89" fmla="*/ 47 h 1033"/>
                  <a:gd name="T90" fmla="*/ 337 w 443"/>
                  <a:gd name="T91" fmla="*/ 43 h 1033"/>
                  <a:gd name="T92" fmla="*/ 337 w 443"/>
                  <a:gd name="T93" fmla="*/ 41 h 1033"/>
                  <a:gd name="T94" fmla="*/ 334 w 443"/>
                  <a:gd name="T95" fmla="*/ 38 h 1033"/>
                  <a:gd name="T96" fmla="*/ 321 w 443"/>
                  <a:gd name="T97" fmla="*/ 21 h 1033"/>
                  <a:gd name="T98" fmla="*/ 316 w 443"/>
                  <a:gd name="T99" fmla="*/ 0 h 1033"/>
                  <a:gd name="T100" fmla="*/ 188 w 443"/>
                  <a:gd name="T101" fmla="*/ 94 h 1033"/>
                  <a:gd name="T102" fmla="*/ 88 w 443"/>
                  <a:gd name="T103" fmla="*/ 218 h 1033"/>
                  <a:gd name="T104" fmla="*/ 21 w 443"/>
                  <a:gd name="T105" fmla="*/ 366 h 1033"/>
                  <a:gd name="T106" fmla="*/ 0 w 443"/>
                  <a:gd name="T107" fmla="*/ 530 h 1033"/>
                  <a:gd name="T108" fmla="*/ 20 w 443"/>
                  <a:gd name="T109" fmla="*/ 680 h 1033"/>
                  <a:gd name="T110" fmla="*/ 74 w 443"/>
                  <a:gd name="T111" fmla="*/ 819 h 1033"/>
                  <a:gd name="T112" fmla="*/ 160 w 443"/>
                  <a:gd name="T113" fmla="*/ 938 h 1033"/>
                  <a:gd name="T114" fmla="*/ 272 w 443"/>
                  <a:gd name="T115" fmla="*/ 1032 h 1033"/>
                </a:gdLst>
                <a:ahLst/>
                <a:cxnLst>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74" name="Freeform 26"/>
              <p:cNvSpPr>
                <a:spLocks noChangeArrowheads="1"/>
              </p:cNvSpPr>
              <p:nvPr/>
            </p:nvSpPr>
            <p:spPr bwMode="auto">
              <a:xfrm>
                <a:off x="530" y="2834"/>
                <a:ext cx="62" cy="72"/>
              </a:xfrm>
              <a:custGeom>
                <a:avLst/>
                <a:gdLst>
                  <a:gd name="G0" fmla="+- 1 0 0"/>
                  <a:gd name="G1" fmla="+- 1 0 0"/>
                  <a:gd name="G2" fmla="+- 1 0 0"/>
                  <a:gd name="G3" fmla="+- 1 0 0"/>
                  <a:gd name="G4" fmla="+- 1 0 0"/>
                  <a:gd name="G5" fmla="*/ 1 0 51712"/>
                  <a:gd name="T0" fmla="*/ 6 256 1"/>
                  <a:gd name="T1" fmla="*/ 0 256 1"/>
                  <a:gd name="G6" fmla="+- 0 T0 T1"/>
                  <a:gd name="G7" fmla="sin G5 G6"/>
                  <a:gd name="G8" fmla="*/ 1 9 2"/>
                  <a:gd name="G9" fmla="+- 65534 0 0"/>
                  <a:gd name="T2" fmla="*/ 20 256 1"/>
                  <a:gd name="T3" fmla="*/ 0 256 1"/>
                  <a:gd name="G10" fmla="+- 0 T2 T3"/>
                  <a:gd name="G11" fmla="sin 31 G10"/>
                  <a:gd name="G12" fmla="+- 1 0 0"/>
                  <a:gd name="G13" fmla="+- 1 0 0"/>
                  <a:gd name="G14" fmla="+- 1 0 0"/>
                  <a:gd name="G15" fmla="+- 1 0 0"/>
                  <a:gd name="G16" fmla="+- 1 0 0"/>
                  <a:gd name="G17" fmla="+- 1 0 0"/>
                  <a:gd name="G18" fmla="*/ 1 35019 51712"/>
                  <a:gd name="G19" fmla="+- 1 0 0"/>
                  <a:gd name="G20" fmla="+- 7 0 0"/>
                  <a:gd name="G21" fmla="+- 10 0 0"/>
                  <a:gd name="G22" fmla="+- 10 0 0"/>
                  <a:gd name="T4" fmla="*/ 42 w 63"/>
                  <a:gd name="T5" fmla="*/ 65 h 73"/>
                  <a:gd name="T6" fmla="*/ 58 w 63"/>
                  <a:gd name="T7" fmla="*/ 72 h 73"/>
                  <a:gd name="T8" fmla="*/ 62 w 63"/>
                  <a:gd name="T9" fmla="*/ 72 h 73"/>
                  <a:gd name="T10" fmla="*/ 62 w 63"/>
                  <a:gd name="T11" fmla="*/ 67 h 73"/>
                  <a:gd name="T12" fmla="*/ 58 w 63"/>
                  <a:gd name="T13" fmla="*/ 65 h 73"/>
                  <a:gd name="T14" fmla="*/ 58 w 63"/>
                  <a:gd name="T15" fmla="*/ 62 h 73"/>
                  <a:gd name="T16" fmla="*/ 44 w 63"/>
                  <a:gd name="T17" fmla="*/ 56 h 73"/>
                  <a:gd name="T18" fmla="*/ 37 w 63"/>
                  <a:gd name="T19" fmla="*/ 45 h 73"/>
                  <a:gd name="T20" fmla="*/ 31 w 63"/>
                  <a:gd name="T21" fmla="*/ 34 h 73"/>
                  <a:gd name="T22" fmla="*/ 26 w 63"/>
                  <a:gd name="T23" fmla="*/ 20 h 73"/>
                  <a:gd name="T24" fmla="*/ 9 w 63"/>
                  <a:gd name="T25" fmla="*/ 0 h 73"/>
                  <a:gd name="T26" fmla="*/ 6 w 63"/>
                  <a:gd name="T27" fmla="*/ 4 h 73"/>
                  <a:gd name="T28" fmla="*/ 2 w 63"/>
                  <a:gd name="T29" fmla="*/ 9 h 73"/>
                  <a:gd name="T30" fmla="*/ 0 w 63"/>
                  <a:gd name="T31" fmla="*/ 11 h 73"/>
                  <a:gd name="T32" fmla="*/ 0 w 63"/>
                  <a:gd name="T33" fmla="*/ 18 h 73"/>
                  <a:gd name="T34" fmla="*/ 0 w 63"/>
                  <a:gd name="T35" fmla="*/ 20 h 73"/>
                  <a:gd name="T36" fmla="*/ 0 w 63"/>
                  <a:gd name="T37" fmla="*/ 20 h 73"/>
                  <a:gd name="T38" fmla="*/ 0 w 63"/>
                  <a:gd name="T39" fmla="*/ 20 h 73"/>
                  <a:gd name="T40" fmla="*/ 0 w 63"/>
                  <a:gd name="T41" fmla="*/ 20 h 73"/>
                  <a:gd name="T42" fmla="*/ 9 w 63"/>
                  <a:gd name="T43" fmla="*/ 31 h 73"/>
                  <a:gd name="T44" fmla="*/ 20 w 63"/>
                  <a:gd name="T45" fmla="*/ 45 h 73"/>
                  <a:gd name="T46" fmla="*/ 31 w 63"/>
                  <a:gd name="T47" fmla="*/ 56 h 73"/>
                  <a:gd name="T48" fmla="*/ 42 w 63"/>
                  <a:gd name="T49" fmla="*/ 65 h 73"/>
                </a:gdLst>
                <a:ahLst/>
                <a:cxnLst>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rgbClr val="CBCB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sp>
        <p:nvSpPr>
          <p:cNvPr id="2075" name="Rectangle 27"/>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en-US" smtClean="0"/>
              <a:t>Click to edit the title text format</a:t>
            </a:r>
          </a:p>
        </p:txBody>
      </p:sp>
      <p:sp>
        <p:nvSpPr>
          <p:cNvPr id="2076" name="Rectangle 28"/>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077" name="Text Box 29"/>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78" name="Text Box 30"/>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79" name="Rectangle 31"/>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a:spcBef>
                <a:spcPts val="875"/>
              </a:spcBef>
              <a:buClrTx/>
              <a:buFontTx/>
              <a:buNone/>
              <a:tabLst>
                <a:tab pos="723900" algn="l"/>
                <a:tab pos="1447800" algn="l"/>
              </a:tabLst>
              <a:defRPr sz="1400">
                <a:solidFill>
                  <a:srgbClr val="FFFFFF"/>
                </a:solidFill>
              </a:defRPr>
            </a:lvl1pPr>
          </a:lstStyle>
          <a:p>
            <a:fld id="{26102C67-6790-4632-8350-C3DD6CE10C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CBCBCB"/>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2pPr>
      <a:lvl3pPr marL="1143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3pPr>
      <a:lvl4pPr marL="1600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4pPr>
      <a:lvl5pPr marL="20574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CBCBCB"/>
          </a:solidFill>
          <a:latin typeface="Times New Roman" panose="02020603050405020304" pitchFamily="18" charset="0"/>
          <a:ea typeface="Microsoft YaHei" panose="020B0503020204020204" pitchFamily="34"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10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www.skokienet.org/festival/cultures.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0.wmf"/></Relationships>
</file>

<file path=ppt/slides/_rels/slide6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3.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4.png"/><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6.png"/><Relationship Id="rId4" Type="http://schemas.openxmlformats.org/officeDocument/2006/relationships/oleObject" Target="../embeddings/oleObject2.bin"/></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hyperlink" Target="http://www.uni-magdeburg.de/abp/picturegallery.htm" TargetMode="External"/><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914400" y="7620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7200" b="1">
                <a:latin typeface="Tahoma" panose="020B0604030504040204" pitchFamily="34" charset="0"/>
              </a:rPr>
              <a:t>LATIN AMERICA</a:t>
            </a:r>
          </a:p>
        </p:txBody>
      </p:sp>
      <p:sp>
        <p:nvSpPr>
          <p:cNvPr id="4098" name="Text Box 2"/>
          <p:cNvSpPr txBox="1">
            <a:spLocks noChangeArrowheads="1"/>
          </p:cNvSpPr>
          <p:nvPr/>
        </p:nvSpPr>
        <p:spPr bwMode="auto">
          <a:xfrm>
            <a:off x="2133600" y="2362200"/>
            <a:ext cx="64008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1200"/>
              </a:spcBef>
              <a:buClrTx/>
              <a:buFontTx/>
              <a:buNone/>
            </a:pPr>
            <a:r>
              <a:rPr lang="en-US" altLang="en-US" sz="4800" b="1">
                <a:latin typeface="Tahoma" panose="020B0604030504040204" pitchFamily="34" charset="0"/>
              </a:rPr>
              <a:t>Atlas Introduction</a:t>
            </a:r>
          </a:p>
          <a:p>
            <a:pPr algn="ctr">
              <a:spcBef>
                <a:spcPts val="1200"/>
              </a:spcBef>
              <a:buClrTx/>
              <a:buFontTx/>
              <a:buNone/>
            </a:pPr>
            <a:endParaRPr lang="en-US" altLang="en-US" sz="4800" b="1">
              <a:latin typeface="Tahoma" panose="020B0604030504040204" pitchFamily="34" charset="0"/>
            </a:endParaRPr>
          </a:p>
          <a:p>
            <a:pPr algn="ctr">
              <a:spcBef>
                <a:spcPts val="1200"/>
              </a:spcBef>
              <a:buClrTx/>
              <a:buFontTx/>
              <a:buNone/>
            </a:pPr>
            <a:r>
              <a:rPr lang="en-US" altLang="en-US" sz="4800" b="1">
                <a:latin typeface="Tahoma" panose="020B0604030504040204" pitchFamily="34" charset="0"/>
              </a:rPr>
              <a:t>Geography </a:t>
            </a:r>
          </a:p>
          <a:p>
            <a:pPr algn="ctr">
              <a:spcBef>
                <a:spcPts val="600"/>
              </a:spcBef>
              <a:buClrTx/>
              <a:buFontTx/>
              <a:buNone/>
            </a:pPr>
            <a:r>
              <a:rPr lang="en-US" altLang="en-US" b="1">
                <a:latin typeface="Tahoma" panose="020B0604030504040204" pitchFamily="34" charset="0"/>
              </a:rPr>
              <a:t>Anderson</a:t>
            </a:r>
          </a:p>
          <a:p>
            <a:pPr algn="ctr">
              <a:spcBef>
                <a:spcPts val="600"/>
              </a:spcBef>
              <a:buClrTx/>
              <a:buFontTx/>
              <a:buNone/>
            </a:pPr>
            <a:r>
              <a:rPr lang="en-US" altLang="en-US" b="1">
                <a:latin typeface="Tahoma" panose="020B0604030504040204" pitchFamily="34" charset="0"/>
              </a:rPr>
              <a:t>Additions by Joe Naumann</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098">
                                            <p:txEl>
                                              <p:pRg st="0" end="0"/>
                                            </p:txEl>
                                          </p:spTgt>
                                        </p:tgtEl>
                                        <p:attrNameLst>
                                          <p:attrName>style.visibility</p:attrName>
                                        </p:attrNameLst>
                                      </p:cBhvr>
                                      <p:to>
                                        <p:strVal val="visible"/>
                                      </p:to>
                                    </p:set>
                                    <p:anim calcmode="lin" valueType="num">
                                      <p:cBhvr>
                                        <p:cTn id="7" dur="500" fill="hold"/>
                                        <p:tgtEl>
                                          <p:spTgt spid="4098">
                                            <p:txEl>
                                              <p:pRg st="0" end="0"/>
                                            </p:txEl>
                                          </p:spTgt>
                                        </p:tgtEl>
                                        <p:attrNameLst>
                                          <p:attrName>ppt_x</p:attrName>
                                        </p:attrNameLst>
                                      </p:cBhvr>
                                      <p:tavLst>
                                        <p:tav tm="100000">
                                          <p:val>
                                            <p:strVal val="0-#ppt_w/2"/>
                                          </p:val>
                                        </p:tav>
                                        <p:tav>
                                          <p:val>
                                            <p:strVal val="#ppt_x"/>
                                          </p:val>
                                        </p:tav>
                                      </p:tavLst>
                                    </p:anim>
                                    <p:anim calcmode="lin" valueType="num">
                                      <p:cBhvr>
                                        <p:cTn id="8" dur="500" fill="hold"/>
                                        <p:tgtEl>
                                          <p:spTgt spid="4098">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098">
                                            <p:txEl>
                                              <p:pRg st="2" end="2"/>
                                            </p:txEl>
                                          </p:spTgt>
                                        </p:tgtEl>
                                        <p:attrNameLst>
                                          <p:attrName>style.visibility</p:attrName>
                                        </p:attrNameLst>
                                      </p:cBhvr>
                                      <p:to>
                                        <p:strVal val="visible"/>
                                      </p:to>
                                    </p:set>
                                    <p:anim calcmode="lin" valueType="num">
                                      <p:cBhvr>
                                        <p:cTn id="13" dur="500" fill="hold"/>
                                        <p:tgtEl>
                                          <p:spTgt spid="4098">
                                            <p:txEl>
                                              <p:pRg st="2" end="2"/>
                                            </p:txEl>
                                          </p:spTgt>
                                        </p:tgtEl>
                                        <p:attrNameLst>
                                          <p:attrName>ppt_x</p:attrName>
                                        </p:attrNameLst>
                                      </p:cBhvr>
                                      <p:tavLst>
                                        <p:tav tm="100000">
                                          <p:val>
                                            <p:strVal val="0-#ppt_w/2"/>
                                          </p:val>
                                        </p:tav>
                                        <p:tav>
                                          <p:val>
                                            <p:strVal val="#ppt_x"/>
                                          </p:val>
                                        </p:tav>
                                      </p:tavLst>
                                    </p:anim>
                                    <p:anim calcmode="lin" valueType="num">
                                      <p:cBhvr>
                                        <p:cTn id="14" dur="500" fill="hold"/>
                                        <p:tgtEl>
                                          <p:spTgt spid="4098">
                                            <p:txEl>
                                              <p:pRg st="2" end="2"/>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4098">
                                            <p:txEl>
                                              <p:pRg st="3" end="3"/>
                                            </p:txEl>
                                          </p:spTgt>
                                        </p:tgtEl>
                                        <p:attrNameLst>
                                          <p:attrName>style.visibility</p:attrName>
                                        </p:attrNameLst>
                                      </p:cBhvr>
                                      <p:to>
                                        <p:strVal val="visible"/>
                                      </p:to>
                                    </p:set>
                                    <p:anim calcmode="lin" valueType="num">
                                      <p:cBhvr>
                                        <p:cTn id="19" dur="500" fill="hold"/>
                                        <p:tgtEl>
                                          <p:spTgt spid="4098">
                                            <p:txEl>
                                              <p:pRg st="3" end="3"/>
                                            </p:txEl>
                                          </p:spTgt>
                                        </p:tgtEl>
                                        <p:attrNameLst>
                                          <p:attrName>ppt_x</p:attrName>
                                        </p:attrNameLst>
                                      </p:cBhvr>
                                      <p:tavLst>
                                        <p:tav tm="100000">
                                          <p:val>
                                            <p:strVal val="0-#ppt_w/2"/>
                                          </p:val>
                                        </p:tav>
                                        <p:tav>
                                          <p:val>
                                            <p:strVal val="#ppt_x"/>
                                          </p:val>
                                        </p:tav>
                                      </p:tavLst>
                                    </p:anim>
                                    <p:anim calcmode="lin" valueType="num">
                                      <p:cBhvr>
                                        <p:cTn id="20" dur="500" fill="hold"/>
                                        <p:tgtEl>
                                          <p:spTgt spid="4098">
                                            <p:txEl>
                                              <p:pRg st="3" end="3"/>
                                            </p:txEl>
                                          </p:spTgt>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4098">
                                            <p:txEl>
                                              <p:pRg st="4" end="4"/>
                                            </p:txEl>
                                          </p:spTgt>
                                        </p:tgtEl>
                                        <p:attrNameLst>
                                          <p:attrName>style.visibility</p:attrName>
                                        </p:attrNameLst>
                                      </p:cBhvr>
                                      <p:to>
                                        <p:strVal val="visible"/>
                                      </p:to>
                                    </p:set>
                                    <p:anim calcmode="lin" valueType="num">
                                      <p:cBhvr>
                                        <p:cTn id="25" dur="500" fill="hold"/>
                                        <p:tgtEl>
                                          <p:spTgt spid="4098">
                                            <p:txEl>
                                              <p:pRg st="4" end="4"/>
                                            </p:txEl>
                                          </p:spTgt>
                                        </p:tgtEl>
                                        <p:attrNameLst>
                                          <p:attrName>ppt_x</p:attrName>
                                        </p:attrNameLst>
                                      </p:cBhvr>
                                      <p:tavLst>
                                        <p:tav tm="100000">
                                          <p:val>
                                            <p:strVal val="0-#ppt_w/2"/>
                                          </p:val>
                                        </p:tav>
                                        <p:tav>
                                          <p:val>
                                            <p:strVal val="#ppt_x"/>
                                          </p:val>
                                        </p:tav>
                                      </p:tavLst>
                                    </p:anim>
                                    <p:anim calcmode="lin" valueType="num">
                                      <p:cBhvr>
                                        <p:cTn id="26" dur="500" fill="hold"/>
                                        <p:tgtEl>
                                          <p:spTgt spid="4098">
                                            <p:txEl>
                                              <p:pRg st="4" end="4"/>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0"/>
            <a:ext cx="85566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963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0" y="-18661"/>
            <a:ext cx="6905597" cy="687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8161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7270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66799" y="0"/>
            <a:ext cx="49519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72592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6562"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483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81681" y="0"/>
            <a:ext cx="35623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092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7168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0" y="0"/>
            <a:ext cx="67808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42439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795461"/>
          </a:xfrm>
        </p:spPr>
        <p:txBody>
          <a:bodyPr/>
          <a:lstStyle/>
          <a:p>
            <a:r>
              <a:rPr lang="en-US" dirty="0" smtClean="0"/>
              <a:t>Chile</a:t>
            </a:r>
            <a:endParaRPr lang="en-US" dirty="0"/>
          </a:p>
        </p:txBody>
      </p:sp>
      <p:sp>
        <p:nvSpPr>
          <p:cNvPr id="3" name="Text Placeholder 2"/>
          <p:cNvSpPr>
            <a:spLocks noGrp="1"/>
          </p:cNvSpPr>
          <p:nvPr>
            <p:ph type="body" idx="1"/>
          </p:nvPr>
        </p:nvSpPr>
        <p:spPr/>
        <p:txBody>
          <a:bodyPr/>
          <a:lstStyle/>
          <a:p>
            <a:endParaRPr lang="en-US"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 y="9331"/>
            <a:ext cx="9144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 y="3833960"/>
            <a:ext cx="9142445" cy="302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80100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96" y="0"/>
            <a:ext cx="22285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38200"/>
            <a:ext cx="6934200" cy="525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0055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680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4800" y="0"/>
            <a:ext cx="239353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275053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72200" y="0"/>
            <a:ext cx="2670575" cy="6849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82193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7770813" cy="914400"/>
          </a:xfrm>
        </p:spPr>
        <p:txBody>
          <a:bodyPr/>
          <a:lstStyle/>
          <a:p>
            <a:r>
              <a:rPr lang="en-US" dirty="0" smtClean="0"/>
              <a:t>Central Chile</a:t>
            </a:r>
            <a:endParaRPr lang="en-US" dirty="0"/>
          </a:p>
        </p:txBody>
      </p:sp>
      <p:sp>
        <p:nvSpPr>
          <p:cNvPr id="4" name="Content Placeholder 3"/>
          <p:cNvSpPr>
            <a:spLocks noGrp="1"/>
          </p:cNvSpPr>
          <p:nvPr>
            <p:ph sz="half" idx="2"/>
          </p:nvPr>
        </p:nvSpPr>
        <p:spPr>
          <a:xfrm>
            <a:off x="4646612" y="1981200"/>
            <a:ext cx="4421187" cy="4113213"/>
          </a:xfrm>
        </p:spPr>
        <p:txBody>
          <a:bodyPr/>
          <a:lstStyle/>
          <a:p>
            <a:r>
              <a:rPr lang="en-US" dirty="0" smtClean="0"/>
              <a:t>Mediterranean climate</a:t>
            </a:r>
          </a:p>
          <a:p>
            <a:r>
              <a:rPr lang="en-US" dirty="0" smtClean="0"/>
              <a:t>Most dense population</a:t>
            </a:r>
          </a:p>
          <a:p>
            <a:r>
              <a:rPr lang="en-US" dirty="0" smtClean="0"/>
              <a:t>High percentage of European citizens</a:t>
            </a:r>
          </a:p>
          <a:p>
            <a:r>
              <a:rPr lang="en-US" dirty="0" smtClean="0"/>
              <a:t>Center of government and business</a:t>
            </a:r>
            <a:endParaRPr lang="en-US" dirty="0"/>
          </a:p>
        </p:txBody>
      </p:sp>
      <p:pic>
        <p:nvPicPr>
          <p:cNvPr id="79875"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447800"/>
            <a:ext cx="4264331"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45210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1770" y="0"/>
            <a:ext cx="43732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057401" y="76200"/>
            <a:ext cx="2362200" cy="1674813"/>
          </a:xfrm>
        </p:spPr>
        <p:txBody>
          <a:bodyPr/>
          <a:lstStyle/>
          <a:p>
            <a:r>
              <a:rPr lang="en-US" sz="3200" dirty="0" smtClean="0">
                <a:solidFill>
                  <a:srgbClr val="FF0000"/>
                </a:solidFill>
              </a:rPr>
              <a:t>Wine Producing Locations</a:t>
            </a:r>
            <a:endParaRPr lang="en-US" sz="3200" dirty="0">
              <a:solidFill>
                <a:srgbClr val="FF0000"/>
              </a:solidFill>
            </a:endParaRPr>
          </a:p>
        </p:txBody>
      </p:sp>
      <p:pic>
        <p:nvPicPr>
          <p:cNvPr id="778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66713" y="0"/>
            <a:ext cx="40772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2135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78850"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r="13525"/>
          <a:stretch/>
        </p:blipFill>
        <p:spPr bwMode="auto">
          <a:xfrm>
            <a:off x="29547" y="6220"/>
            <a:ext cx="5596812" cy="685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110" y="-13996"/>
            <a:ext cx="271634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950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102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08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0"/>
            <a:ext cx="37300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733800" y="0"/>
            <a:ext cx="30813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957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819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257118"/>
            <a:ext cx="9144000" cy="660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8117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829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5800" y="0"/>
            <a:ext cx="67623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45999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Topics of Interest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196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685800"/>
            <a:ext cx="3124200" cy="3048000"/>
          </a:xfrm>
        </p:spPr>
        <p:txBody>
          <a:bodyPr/>
          <a:lstStyle/>
          <a:p>
            <a:r>
              <a:rPr lang="en-US" sz="4000" dirty="0" smtClean="0"/>
              <a:t>Drug “Lords” control some parts of Colombia</a:t>
            </a:r>
            <a:endParaRPr lang="en-US" sz="4000" dirty="0"/>
          </a:p>
        </p:txBody>
      </p:sp>
      <p:pic>
        <p:nvPicPr>
          <p:cNvPr id="839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0001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6931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0"/>
            <a:ext cx="77869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1" y="5867400"/>
            <a:ext cx="7162800" cy="914400"/>
          </a:xfrm>
        </p:spPr>
        <p:txBody>
          <a:bodyPr/>
          <a:lstStyle/>
          <a:p>
            <a:r>
              <a:rPr lang="en-US" sz="2400" b="1" dirty="0" smtClean="0">
                <a:solidFill>
                  <a:srgbClr val="FF0000"/>
                </a:solidFill>
              </a:rPr>
              <a:t>Low world oil prices have hurt the economy, causing trouble for the first Post-Chavez government</a:t>
            </a:r>
            <a:endParaRPr lang="en-US" sz="2400" b="1" dirty="0">
              <a:solidFill>
                <a:srgbClr val="FF0000"/>
              </a:solidFill>
            </a:endParaRPr>
          </a:p>
        </p:txBody>
      </p:sp>
    </p:spTree>
    <p:extLst>
      <p:ext uri="{BB962C8B-B14F-4D97-AF65-F5344CB8AC3E}">
        <p14:creationId xmlns:p14="http://schemas.microsoft.com/office/powerpoint/2010/main" val="37989239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328862"/>
          </a:xfrm>
        </p:spPr>
        <p:txBody>
          <a:bodyPr/>
          <a:lstStyle/>
          <a:p>
            <a:r>
              <a:rPr lang="en-US" dirty="0" smtClean="0"/>
              <a:t>Special Islands</a:t>
            </a:r>
            <a:endParaRPr lang="en-US" dirty="0"/>
          </a:p>
        </p:txBody>
      </p:sp>
      <p:sp>
        <p:nvSpPr>
          <p:cNvPr id="3" name="Text Placeholder 2"/>
          <p:cNvSpPr>
            <a:spLocks noGrp="1"/>
          </p:cNvSpPr>
          <p:nvPr>
            <p:ph type="body" idx="1"/>
          </p:nvPr>
        </p:nvSpPr>
        <p:spPr/>
        <p:txBody>
          <a:bodyPr/>
          <a:lstStyle/>
          <a:p>
            <a:endParaRPr lang="en-US" dirty="0"/>
          </a:p>
        </p:txBody>
      </p:sp>
      <p:pic>
        <p:nvPicPr>
          <p:cNvPr id="880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297"/>
          <a:stretch/>
        </p:blipFill>
        <p:spPr bwMode="auto">
          <a:xfrm>
            <a:off x="-4665" y="7776"/>
            <a:ext cx="9144000" cy="317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7366"/>
          <a:stretch/>
        </p:blipFill>
        <p:spPr bwMode="auto">
          <a:xfrm>
            <a:off x="-1" y="4152122"/>
            <a:ext cx="9139335" cy="270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1286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Easter Island (Chile)</a:t>
            </a:r>
            <a:endParaRPr lang="en-US" dirty="0"/>
          </a:p>
        </p:txBody>
      </p:sp>
      <p:pic>
        <p:nvPicPr>
          <p:cNvPr id="860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809662"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8533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70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0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63352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Galapagos Islands</a:t>
            </a:r>
            <a:endParaRPr lang="en-US" dirty="0"/>
          </a:p>
        </p:txBody>
      </p:sp>
      <p:pic>
        <p:nvPicPr>
          <p:cNvPr id="890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99" y="1600200"/>
            <a:ext cx="7911041"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233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225"/>
            <a:ext cx="8837613" cy="6835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01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95555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2128838"/>
            <a:ext cx="3205163" cy="4729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p:cNvSpPr txBox="1">
            <a:spLocks noChangeArrowheads="1"/>
          </p:cNvSpPr>
          <p:nvPr/>
        </p:nvSpPr>
        <p:spPr bwMode="auto">
          <a:xfrm>
            <a:off x="0" y="0"/>
            <a:ext cx="8458200" cy="228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3000"/>
              </a:spcBef>
              <a:buClrTx/>
              <a:buFontTx/>
              <a:buNone/>
            </a:pPr>
            <a:r>
              <a:rPr lang="en-US" altLang="en-US" sz="4800" b="1">
                <a:latin typeface="Tahoma" panose="020B0604030504040204" pitchFamily="34" charset="0"/>
              </a:rPr>
              <a:t>And the MOST important factor from                   Latin America???</a:t>
            </a:r>
          </a:p>
        </p:txBody>
      </p:sp>
      <p:sp>
        <p:nvSpPr>
          <p:cNvPr id="60419" name="AutoShape 3"/>
          <p:cNvSpPr>
            <a:spLocks noChangeArrowheads="1"/>
          </p:cNvSpPr>
          <p:nvPr/>
        </p:nvSpPr>
        <p:spPr bwMode="auto">
          <a:xfrm>
            <a:off x="4800600" y="1447800"/>
            <a:ext cx="4343400" cy="2057400"/>
          </a:xfrm>
          <a:prstGeom prst="wedgeRoundRectCallout">
            <a:avLst>
              <a:gd name="adj1" fmla="val -43519"/>
              <a:gd name="adj2" fmla="val 75926"/>
              <a:gd name="adj3" fmla="val 16667"/>
            </a:avLst>
          </a:prstGeom>
          <a:solidFill>
            <a:srgbClr val="CBCBCB"/>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3600">
                <a:solidFill>
                  <a:srgbClr val="000000"/>
                </a:solidFill>
                <a:latin typeface="Arial Rounded MT Bold" pitchFamily="32" charset="0"/>
              </a:rPr>
              <a:t>Of course!!!!</a:t>
            </a:r>
          </a:p>
          <a:p>
            <a:pPr algn="ctr">
              <a:buClrTx/>
              <a:buFontTx/>
              <a:buNone/>
            </a:pPr>
            <a:r>
              <a:rPr lang="en-US" altLang="en-US" sz="3600">
                <a:solidFill>
                  <a:srgbClr val="000000"/>
                </a:solidFill>
                <a:latin typeface="Arial Rounded MT Bold" pitchFamily="32" charset="0"/>
              </a:rPr>
              <a:t>Didn’t YOU think coffee too?</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additive="repl">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ppt_x</p:attrName>
                                        </p:attrNameLst>
                                      </p:cBhvr>
                                      <p:tavLst>
                                        <p:tav tm="100000">
                                          <p:val>
                                            <p:strVal val="1+#ppt_w/2"/>
                                          </p:val>
                                        </p:tav>
                                        <p:tav>
                                          <p:val>
                                            <p:strVal val="#ppt_x"/>
                                          </p:val>
                                        </p:tav>
                                      </p:tavLst>
                                    </p:anim>
                                    <p:anim calcmode="lin" valueType="num">
                                      <p:cBhvr>
                                        <p:cTn id="8" dur="500" fill="hold"/>
                                        <p:tgtEl>
                                          <p:spTgt spid="6041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fill="hold" nodeType="clickEffect">
                                  <p:stCondLst>
                                    <p:cond delay="0"/>
                                  </p:stCondLst>
                                  <p:childTnLst>
                                    <p:set>
                                      <p:cBhvr additive="repl">
                                        <p:cTn id="12" dur="1" fill="hold">
                                          <p:stCondLst>
                                            <p:cond delay="0"/>
                                          </p:stCondLst>
                                        </p:cTn>
                                        <p:tgtEl>
                                          <p:spTgt spid="60417"/>
                                        </p:tgtEl>
                                        <p:attrNameLst>
                                          <p:attrName>style.visibility</p:attrName>
                                        </p:attrNameLst>
                                      </p:cBhvr>
                                      <p:to>
                                        <p:strVal val="visible"/>
                                      </p:to>
                                    </p:set>
                                    <p:animEffect transition="in" filter="dissolve">
                                      <p:cBhvr additive="repl">
                                        <p:cTn id="13" dur="500"/>
                                        <p:tgtEl>
                                          <p:spTgt spid="604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fill="hold" nodeType="clickEffect">
                                  <p:stCondLst>
                                    <p:cond delay="0"/>
                                  </p:stCondLst>
                                  <p:childTnLst>
                                    <p:set>
                                      <p:cBhvr additive="repl">
                                        <p:cTn id="17" dur="1" fill="hold">
                                          <p:stCondLst>
                                            <p:cond delay="0"/>
                                          </p:stCondLst>
                                        </p:cTn>
                                        <p:tgtEl>
                                          <p:spTgt spid="60419"/>
                                        </p:tgtEl>
                                        <p:attrNameLst>
                                          <p:attrName>style.visibility</p:attrName>
                                        </p:attrNameLst>
                                      </p:cBhvr>
                                      <p:to>
                                        <p:strVal val="visible"/>
                                      </p:to>
                                    </p:set>
                                    <p:anim calcmode="lin" valueType="num">
                                      <p:cBhvr additive="repl">
                                        <p:cTn id="18" dur="1000" fill="hold"/>
                                        <p:tgtEl>
                                          <p:spTgt spid="60419"/>
                                        </p:tgtEl>
                                        <p:attrNameLst>
                                          <p:attrName>ppt_w</p:attrName>
                                        </p:attrNameLst>
                                      </p:cBhvr>
                                      <p:tavLst>
                                        <p:tav tm="100000">
                                          <p:val>
                                            <p:fltVal val="0"/>
                                          </p:val>
                                        </p:tav>
                                        <p:tav>
                                          <p:val>
                                            <p:strVal val="#ppt_w"/>
                                          </p:val>
                                        </p:tav>
                                      </p:tavLst>
                                    </p:anim>
                                    <p:anim calcmode="lin" valueType="num">
                                      <p:cBhvr additive="repl">
                                        <p:cTn id="19" dur="1000" fill="hold"/>
                                        <p:tgtEl>
                                          <p:spTgt spid="60419"/>
                                        </p:tgtEl>
                                        <p:attrNameLst>
                                          <p:attrName>ppt_h</p:attrName>
                                        </p:attrNameLst>
                                      </p:cBhvr>
                                      <p:tavLst>
                                        <p:tav tm="100000">
                                          <p:val>
                                            <p:fltVal val="0"/>
                                          </p:val>
                                        </p:tav>
                                        <p:tav>
                                          <p:val>
                                            <p:strVal val="#ppt_h"/>
                                          </p:val>
                                        </p:tav>
                                      </p:tavLst>
                                    </p:anim>
                                    <p:anim calcmode="lin" valueType="num">
                                      <p:cBhvr additive="repl">
                                        <p:cTn id="20" dur="1000" fill="hold"/>
                                        <p:tgtEl>
                                          <p:spTgt spid="60419"/>
                                        </p:tgtEl>
                                        <p:attrNameLst>
                                          <p:attrName>ppt_x</p:attrName>
                                        </p:attrNameLst>
                                      </p:cBhvr>
                                      <p:tavLst>
                                        <p:tav tm="0" fmla="#ppt_x+(cos(-2*pi*(1-$))*-#ppt_x-sin(-2*pi*(1-$))*(1-#ppt_y))*(1-$)">
                                          <p:val>
                                            <p:fltVal val="0"/>
                                          </p:val>
                                        </p:tav>
                                        <p:tav tm="100000">
                                          <p:val>
                                            <p:fltVal val="1"/>
                                          </p:val>
                                        </p:tav>
                                      </p:tavLst>
                                    </p:anim>
                                    <p:anim calcmode="lin" valueType="num">
                                      <p:cBhvr additive="repl">
                                        <p:cTn id="21" dur="1000" fill="hold"/>
                                        <p:tgtEl>
                                          <p:spTgt spid="604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681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Text Box 2"/>
          <p:cNvSpPr txBox="1">
            <a:spLocks noChangeArrowheads="1"/>
          </p:cNvSpPr>
          <p:nvPr/>
        </p:nvSpPr>
        <p:spPr bwMode="auto">
          <a:xfrm>
            <a:off x="1395413" y="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r">
              <a:buClrTx/>
              <a:buFontTx/>
              <a:buNone/>
            </a:pPr>
            <a:r>
              <a:rPr lang="en-US" altLang="en-US" sz="4400">
                <a:solidFill>
                  <a:srgbClr val="FF0000"/>
                </a:solidFill>
              </a:rPr>
              <a:t>Population Density</a:t>
            </a:r>
          </a:p>
        </p:txBody>
      </p:sp>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4400">
                <a:solidFill>
                  <a:srgbClr val="CBCBCB"/>
                </a:solidFill>
              </a:rPr>
              <a:t>Population Density</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0363"/>
            <a:ext cx="9144000" cy="5227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588"/>
            <a:ext cx="9178925" cy="6856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511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175"/>
            <a:ext cx="9144000" cy="698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6" name="Text Box 2"/>
          <p:cNvSpPr txBox="1">
            <a:spLocks noChangeArrowheads="1"/>
          </p:cNvSpPr>
          <p:nvPr/>
        </p:nvSpPr>
        <p:spPr bwMode="auto">
          <a:xfrm>
            <a:off x="1385888" y="-139700"/>
            <a:ext cx="77724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r">
              <a:buClrTx/>
              <a:buFontTx/>
              <a:buNone/>
            </a:pPr>
            <a:r>
              <a:rPr lang="en-US" altLang="en-US" sz="4400">
                <a:solidFill>
                  <a:srgbClr val="FF0000"/>
                </a:solidFill>
              </a:rPr>
              <a:t>U.S. Citizens Retired in Mexico</a:t>
            </a:r>
          </a:p>
        </p:txBody>
      </p:sp>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43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0" y="304800"/>
            <a:ext cx="91440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5400" b="1">
                <a:latin typeface="Tahoma" panose="020B0604030504040204" pitchFamily="34" charset="0"/>
              </a:rPr>
              <a:t>Where is Latin America?</a:t>
            </a:r>
          </a:p>
        </p:txBody>
      </p:sp>
      <p:sp>
        <p:nvSpPr>
          <p:cNvPr id="5122" name="Text Box 2"/>
          <p:cNvSpPr txBox="1">
            <a:spLocks noChangeArrowheads="1"/>
          </p:cNvSpPr>
          <p:nvPr/>
        </p:nvSpPr>
        <p:spPr bwMode="auto">
          <a:xfrm>
            <a:off x="0" y="1676400"/>
            <a:ext cx="91440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000"/>
              </a:spcBef>
              <a:buClr>
                <a:srgbClr val="FFFFFF"/>
              </a:buClr>
              <a:buFont typeface="Tahoma" panose="020B0604030504040204" pitchFamily="34" charset="0"/>
              <a:buChar char="•"/>
            </a:pPr>
            <a:r>
              <a:rPr lang="en-US" altLang="en-US" sz="4000" b="1">
                <a:latin typeface="Tahoma" panose="020B0604030504040204" pitchFamily="34" charset="0"/>
              </a:rPr>
              <a:t>Find Mexico on a World Map...</a:t>
            </a:r>
            <a:r>
              <a:rPr lang="en-US" altLang="en-US" sz="4000">
                <a:latin typeface="Tahoma" panose="020B0604030504040204" pitchFamily="34" charset="0"/>
              </a:rPr>
              <a:t>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7924800" cy="373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Freeform 4"/>
          <p:cNvSpPr>
            <a:spLocks noChangeArrowheads="1"/>
          </p:cNvSpPr>
          <p:nvPr/>
        </p:nvSpPr>
        <p:spPr bwMode="auto">
          <a:xfrm>
            <a:off x="1841500" y="3289300"/>
            <a:ext cx="977900" cy="800100"/>
          </a:xfrm>
          <a:custGeom>
            <a:avLst/>
            <a:gdLst>
              <a:gd name="G0" fmla="+- 1 0 0"/>
              <a:gd name="G1" fmla="*/ 1 49329 49664"/>
              <a:gd name="G2" fmla="*/ 1 48365 11520"/>
              <a:gd name="G3" fmla="*/ G2 1 180"/>
              <a:gd name="G4" fmla="*/ G1 1 G3"/>
              <a:gd name="G5" fmla="+- 1 0 0"/>
              <a:gd name="G6" fmla="+- 1 0 0"/>
              <a:gd name="G7" fmla="+- 80 0 0"/>
              <a:gd name="G8" fmla="+- 2 0 0"/>
              <a:gd name="G9" fmla="+- 1 0 0"/>
              <a:gd name="G10" fmla="+- 1 0 0"/>
              <a:gd name="G11" fmla="+- 1 0 0"/>
              <a:gd name="G12" fmla="+- 1 0 0"/>
              <a:gd name="T0" fmla="*/ 100806250 w 616"/>
              <a:gd name="T1" fmla="*/ 100806250 h 504"/>
              <a:gd name="T2" fmla="*/ 1431448750 w 616"/>
              <a:gd name="T3" fmla="*/ 584676250 h 504"/>
              <a:gd name="T4" fmla="*/ 826611250 w 616"/>
              <a:gd name="T5" fmla="*/ 1189513750 h 504"/>
              <a:gd name="T6" fmla="*/ 100806250 w 616"/>
              <a:gd name="T7" fmla="*/ 100806250 h 504"/>
            </a:gdLst>
            <a:ahLst/>
            <a:cxnLst>
              <a:cxn ang="0">
                <a:pos x="T0" y="T1"/>
              </a:cxn>
              <a:cxn ang="0">
                <a:pos x="T2" y="T3"/>
              </a:cxn>
              <a:cxn ang="0">
                <a:pos x="T4" y="T5"/>
              </a:cxn>
              <a:cxn ang="0">
                <a:pos x="T6" y="T7"/>
              </a:cxn>
            </a:cxnLst>
            <a:rect l="0" t="0" r="r" b="b"/>
            <a:pathLst>
              <a:path w="616" h="504">
                <a:moveTo>
                  <a:pt x="40" y="40"/>
                </a:moveTo>
                <a:cubicBezTo>
                  <a:pt x="80" y="0"/>
                  <a:pt x="520" y="160"/>
                  <a:pt x="568" y="232"/>
                </a:cubicBezTo>
                <a:cubicBezTo>
                  <a:pt x="616" y="304"/>
                  <a:pt x="424" y="504"/>
                  <a:pt x="328" y="472"/>
                </a:cubicBezTo>
                <a:cubicBezTo>
                  <a:pt x="232" y="440"/>
                  <a:pt x="0" y="80"/>
                  <a:pt x="40" y="40"/>
                </a:cubicBezTo>
                <a:close/>
              </a:path>
            </a:pathLst>
          </a:custGeom>
          <a:noFill/>
          <a:ln w="57240" cap="sq">
            <a:solidFill>
              <a:srgbClr val="FF3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5" name="Text Box 5"/>
          <p:cNvSpPr txBox="1">
            <a:spLocks noChangeArrowheads="1"/>
          </p:cNvSpPr>
          <p:nvPr/>
        </p:nvSpPr>
        <p:spPr bwMode="auto">
          <a:xfrm>
            <a:off x="533400" y="6019800"/>
            <a:ext cx="8610600"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r">
              <a:spcBef>
                <a:spcPts val="2750"/>
              </a:spcBef>
              <a:buClrTx/>
              <a:buFontTx/>
              <a:buNone/>
            </a:pPr>
            <a:r>
              <a:rPr lang="en-US" altLang="en-US" sz="4400" b="1">
                <a:latin typeface="Tahoma" panose="020B0604030504040204" pitchFamily="34" charset="0"/>
              </a:rPr>
              <a:t>…and move southward</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additive="repl">
                                        <p:cTn id="6" dur="1" fill="hold">
                                          <p:stCondLst>
                                            <p:cond delay="0"/>
                                          </p:stCondLst>
                                        </p:cTn>
                                        <p:tgtEl>
                                          <p:spTgt spid="5122">
                                            <p:txEl>
                                              <p:pRg st="0" end="0"/>
                                            </p:txEl>
                                          </p:spTgt>
                                        </p:tgtEl>
                                        <p:attrNameLst>
                                          <p:attrName>style.visibility</p:attrName>
                                        </p:attrNameLst>
                                      </p:cBhvr>
                                      <p:to>
                                        <p:strVal val="visible"/>
                                      </p:to>
                                    </p:set>
                                    <p:anim calcmode="lin" valueType="num">
                                      <p:cBhvr>
                                        <p:cTn id="7" dur="500" fill="hold"/>
                                        <p:tgtEl>
                                          <p:spTgt spid="5122">
                                            <p:txEl>
                                              <p:pRg st="0" end="0"/>
                                            </p:txEl>
                                          </p:spTgt>
                                        </p:tgtEl>
                                        <p:attrNameLst>
                                          <p:attrName>ppt_x</p:attrName>
                                        </p:attrNameLst>
                                      </p:cBhvr>
                                      <p:tavLst>
                                        <p:tav tm="100000">
                                          <p:val>
                                            <p:strVal val="1+#ppt_w/2"/>
                                          </p:val>
                                        </p:tav>
                                        <p:tav>
                                          <p:val>
                                            <p:strVal val="#ppt_x"/>
                                          </p:val>
                                        </p:tav>
                                      </p:tavLst>
                                    </p:anim>
                                    <p:anim calcmode="lin" valueType="num">
                                      <p:cBhvr>
                                        <p:cTn id="8" dur="500" fill="hold"/>
                                        <p:tgtEl>
                                          <p:spTgt spid="5122">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fill="hold" grpId="0" nodeType="clickEffect">
                                  <p:stCondLst>
                                    <p:cond delay="0"/>
                                  </p:stCondLst>
                                  <p:childTnLst>
                                    <p:set>
                                      <p:cBhvr additive="repl">
                                        <p:cTn id="12" dur="1" fill="hold">
                                          <p:stCondLst>
                                            <p:cond delay="0"/>
                                          </p:stCondLst>
                                        </p:cTn>
                                        <p:tgtEl>
                                          <p:spTgt spid="5124"/>
                                        </p:tgtEl>
                                        <p:attrNameLst>
                                          <p:attrName>style.visibility</p:attrName>
                                        </p:attrNameLst>
                                      </p:cBhvr>
                                      <p:to>
                                        <p:strVal val="visible"/>
                                      </p:to>
                                    </p:set>
                                    <p:anim calcmode="lin" valueType="num">
                                      <p:cBhvr additive="repl">
                                        <p:cTn id="13" dur="1000" fill="hold"/>
                                        <p:tgtEl>
                                          <p:spTgt spid="5124"/>
                                        </p:tgtEl>
                                        <p:attrNameLst>
                                          <p:attrName>ppt_w</p:attrName>
                                        </p:attrNameLst>
                                      </p:cBhvr>
                                      <p:tavLst>
                                        <p:tav tm="100000">
                                          <p:val>
                                            <p:fltVal val="0"/>
                                          </p:val>
                                        </p:tav>
                                        <p:tav>
                                          <p:val>
                                            <p:strVal val="#ppt_w"/>
                                          </p:val>
                                        </p:tav>
                                      </p:tavLst>
                                    </p:anim>
                                    <p:anim calcmode="lin" valueType="num">
                                      <p:cBhvr additive="repl">
                                        <p:cTn id="14" dur="1000" fill="hold"/>
                                        <p:tgtEl>
                                          <p:spTgt spid="5124"/>
                                        </p:tgtEl>
                                        <p:attrNameLst>
                                          <p:attrName>ppt_h</p:attrName>
                                        </p:attrNameLst>
                                      </p:cBhvr>
                                      <p:tavLst>
                                        <p:tav tm="100000">
                                          <p:val>
                                            <p:fltVal val="0"/>
                                          </p:val>
                                        </p:tav>
                                        <p:tav>
                                          <p:val>
                                            <p:strVal val="#ppt_h"/>
                                          </p:val>
                                        </p:tav>
                                      </p:tavLst>
                                    </p:anim>
                                    <p:anim calcmode="lin" valueType="num">
                                      <p:cBhvr additive="repl">
                                        <p:cTn id="15" dur="1000" fill="hold"/>
                                        <p:tgtEl>
                                          <p:spTgt spid="5124"/>
                                        </p:tgtEl>
                                        <p:attrNameLst>
                                          <p:attrName>ppt_x</p:attrName>
                                        </p:attrNameLst>
                                      </p:cBhvr>
                                      <p:tavLst>
                                        <p:tav tm="0" fmla="#ppt_x+(cos(-2*pi*(1-$))*-#ppt_x-sin(-2*pi*(1-$))*(1-#ppt_y))*(1-$)">
                                          <p:val>
                                            <p:fltVal val="0"/>
                                          </p:val>
                                        </p:tav>
                                        <p:tav tm="100000">
                                          <p:val>
                                            <p:fltVal val="1"/>
                                          </p:val>
                                        </p:tav>
                                      </p:tavLst>
                                    </p:anim>
                                    <p:anim calcmode="lin" valueType="num">
                                      <p:cBhvr additive="repl">
                                        <p:cTn id="16" dur="1000" fill="hold"/>
                                        <p:tgtEl>
                                          <p:spTgt spid="5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1" fill="hold" nodeType="clickEffect">
                                  <p:stCondLst>
                                    <p:cond delay="0"/>
                                  </p:stCondLst>
                                  <p:childTnLst>
                                    <p:set>
                                      <p:cBhvr additive="repl">
                                        <p:cTn id="20" dur="1" fill="hold">
                                          <p:stCondLst>
                                            <p:cond delay="0"/>
                                          </p:stCondLst>
                                        </p:cTn>
                                        <p:tgtEl>
                                          <p:spTgt spid="5125"/>
                                        </p:tgtEl>
                                        <p:attrNameLst>
                                          <p:attrName>style.visibility</p:attrName>
                                        </p:attrNameLst>
                                      </p:cBhvr>
                                      <p:to>
                                        <p:strVal val="visible"/>
                                      </p:to>
                                    </p:set>
                                    <p:anim calcmode="lin" valueType="num">
                                      <p:cBhvr>
                                        <p:cTn id="21" dur="5000" fill="hold"/>
                                        <p:tgtEl>
                                          <p:spTgt spid="5125"/>
                                        </p:tgtEl>
                                        <p:attrNameLst>
                                          <p:attrName>ppt_x</p:attrName>
                                        </p:attrNameLst>
                                      </p:cBhvr>
                                      <p:tavLst>
                                        <p:tav tm="100000">
                                          <p:val>
                                            <p:strVal val="#ppt_x"/>
                                          </p:val>
                                        </p:tav>
                                        <p:tav>
                                          <p:val>
                                            <p:strVal val="#ppt_x"/>
                                          </p:val>
                                        </p:tav>
                                      </p:tavLst>
                                    </p:anim>
                                    <p:anim calcmode="lin" valueType="num">
                                      <p:cBhvr>
                                        <p:cTn id="22" dur="5000" fill="hold"/>
                                        <p:tgtEl>
                                          <p:spTgt spid="512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21775" cy="6840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Text Box 2"/>
          <p:cNvSpPr txBox="1">
            <a:spLocks noChangeArrowheads="1"/>
          </p:cNvSpPr>
          <p:nvPr/>
        </p:nvSpPr>
        <p:spPr bwMode="auto">
          <a:xfrm>
            <a:off x="381000" y="6438900"/>
            <a:ext cx="72390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r">
              <a:buClrTx/>
              <a:buFontTx/>
              <a:buNone/>
            </a:pPr>
            <a:r>
              <a:rPr lang="en-US" altLang="en-US" sz="4400">
                <a:solidFill>
                  <a:srgbClr val="FF0000"/>
                </a:solidFill>
              </a:rPr>
              <a:t>Central America</a:t>
            </a:r>
          </a:p>
        </p:txBody>
      </p:sp>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9962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4676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75750" cy="6496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763"/>
            <a:ext cx="6883400" cy="6853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228600"/>
            <a:ext cx="9144000" cy="6464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4157662"/>
          </a:xfrm>
        </p:spPr>
        <p:txBody>
          <a:bodyPr/>
          <a:lstStyle/>
          <a:p>
            <a:r>
              <a:rPr lang="en-US" dirty="0" smtClean="0"/>
              <a:t>Strategic Location</a:t>
            </a:r>
            <a:endParaRPr lang="en-US"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1"/>
            <a:ext cx="9165771" cy="4429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4953000" y="304800"/>
            <a:ext cx="1295400" cy="1410395"/>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262139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61" y="152400"/>
            <a:ext cx="9125339" cy="651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3567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31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37322"/>
            <a:ext cx="8433604" cy="682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603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l="5884" r="36977"/>
          <a:stretch>
            <a:fillRect/>
          </a:stretch>
        </p:blipFill>
        <p:spPr bwMode="auto">
          <a:xfrm>
            <a:off x="609600" y="304800"/>
            <a:ext cx="6629400" cy="6248400"/>
          </a:xfrm>
          <a:prstGeom prst="rect">
            <a:avLst/>
          </a:prstGeom>
          <a:noFill/>
          <a:ln>
            <a:noFill/>
          </a:ln>
          <a:effectLst/>
          <a:extLst>
            <a:ext uri="{909E8E84-426E-40DD-AFC4-6F175D3DCCD1}">
              <a14:hiddenFill xmlns:a14="http://schemas.microsoft.com/office/drawing/2010/main">
                <a:blipFill dpi="0" rotWithShape="0">
                  <a:blip/>
                  <a:srcRect l="5884" r="3697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Freeform 2"/>
          <p:cNvSpPr>
            <a:spLocks noChangeArrowheads="1"/>
          </p:cNvSpPr>
          <p:nvPr/>
        </p:nvSpPr>
        <p:spPr bwMode="auto">
          <a:xfrm>
            <a:off x="1638300" y="1866900"/>
            <a:ext cx="3327400" cy="4064000"/>
          </a:xfrm>
          <a:custGeom>
            <a:avLst/>
            <a:gdLst>
              <a:gd name="G0" fmla="*/ 1 10839 45696"/>
              <a:gd name="G1" fmla="*/ 1 48365 11520"/>
              <a:gd name="G2" fmla="*/ G1 1 180"/>
              <a:gd name="G3" fmla="*/ G0 1 G2"/>
              <a:gd name="G4" fmla="+- 1 0 0"/>
              <a:gd name="G5" fmla="+- 1 0 0"/>
              <a:gd name="G6" fmla="+- 1 0 0"/>
              <a:gd name="G7" fmla="+- 1 0 0"/>
              <a:gd name="G8" fmla="+- 1 0 0"/>
              <a:gd name="G9" fmla="+- 1 0 0"/>
              <a:gd name="G10" fmla="*/ 1 58033 57600"/>
              <a:gd name="G11" fmla="*/ 1 5095 51712"/>
              <a:gd name="G12" fmla="*/ 1 48365 11520"/>
              <a:gd name="G13" fmla="*/ G12 1 180"/>
              <a:gd name="G14" fmla="*/ G11 1 G13"/>
              <a:gd name="G15" fmla="+- 1 0 0"/>
              <a:gd name="G16" fmla="+- 1 0 0"/>
              <a:gd name="G17" fmla="*/ 1 11707 51712"/>
              <a:gd name="G18" fmla="*/ 1 48365 11520"/>
              <a:gd name="G19" fmla="*/ G18 1 180"/>
              <a:gd name="G20" fmla="*/ G17 1 G19"/>
              <a:gd name="G21" fmla="+- 1 0 0"/>
              <a:gd name="G22" fmla="+- 1 0 0"/>
              <a:gd name="G23" fmla="+- 1 0 0"/>
              <a:gd name="G24" fmla="+- 1 0 0"/>
              <a:gd name="T0" fmla="*/ 665321250 w 2096"/>
              <a:gd name="T1" fmla="*/ 181451250 h 2560"/>
              <a:gd name="T2" fmla="*/ 2147483647 w 2096"/>
              <a:gd name="T3" fmla="*/ 1754028750 h 2560"/>
              <a:gd name="T4" fmla="*/ 2147483647 w 2096"/>
              <a:gd name="T5" fmla="*/ 2147483647 h 2560"/>
              <a:gd name="T6" fmla="*/ 2147483647 w 2096"/>
              <a:gd name="T7" fmla="*/ 2147483647 h 2560"/>
              <a:gd name="T8" fmla="*/ 423386250 w 2096"/>
              <a:gd name="T9" fmla="*/ 2147483647 h 2560"/>
              <a:gd name="T10" fmla="*/ 665321250 w 2096"/>
              <a:gd name="T11" fmla="*/ 181451250 h 2560"/>
            </a:gdLst>
            <a:ahLst/>
            <a:cxnLst>
              <a:cxn ang="0">
                <a:pos x="T0" y="T1"/>
              </a:cxn>
              <a:cxn ang="0">
                <a:pos x="T2" y="T3"/>
              </a:cxn>
              <a:cxn ang="0">
                <a:pos x="T4" y="T5"/>
              </a:cxn>
              <a:cxn ang="0">
                <a:pos x="T6" y="T7"/>
              </a:cxn>
              <a:cxn ang="0">
                <a:pos x="T8" y="T9"/>
              </a:cxn>
              <a:cxn ang="0">
                <a:pos x="T10" y="T11"/>
              </a:cxn>
            </a:cxnLst>
            <a:rect l="0" t="0" r="r" b="b"/>
            <a:pathLst>
              <a:path w="2096" h="2560">
                <a:moveTo>
                  <a:pt x="264" y="72"/>
                </a:moveTo>
                <a:cubicBezTo>
                  <a:pt x="512" y="0"/>
                  <a:pt x="1360" y="432"/>
                  <a:pt x="1656" y="696"/>
                </a:cubicBezTo>
                <a:cubicBezTo>
                  <a:pt x="1952" y="960"/>
                  <a:pt x="2096" y="1360"/>
                  <a:pt x="2040" y="1656"/>
                </a:cubicBezTo>
                <a:cubicBezTo>
                  <a:pt x="1984" y="1952"/>
                  <a:pt x="1632" y="2560"/>
                  <a:pt x="1320" y="2472"/>
                </a:cubicBezTo>
                <a:cubicBezTo>
                  <a:pt x="1008" y="2384"/>
                  <a:pt x="336" y="1528"/>
                  <a:pt x="168" y="1128"/>
                </a:cubicBezTo>
                <a:cubicBezTo>
                  <a:pt x="0" y="728"/>
                  <a:pt x="16" y="144"/>
                  <a:pt x="264" y="72"/>
                </a:cubicBezTo>
                <a:close/>
              </a:path>
            </a:pathLst>
          </a:custGeom>
          <a:noFill/>
          <a:ln w="57240" cap="sq">
            <a:solidFill>
              <a:srgbClr val="FF33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47" name="Text Box 3"/>
          <p:cNvSpPr txBox="1">
            <a:spLocks noChangeArrowheads="1"/>
          </p:cNvSpPr>
          <p:nvPr/>
        </p:nvSpPr>
        <p:spPr bwMode="auto">
          <a:xfrm>
            <a:off x="5562600" y="4267200"/>
            <a:ext cx="3581400" cy="1922463"/>
          </a:xfrm>
          <a:prstGeom prst="rect">
            <a:avLst/>
          </a:prstGeom>
          <a:solidFill>
            <a:srgbClr val="00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3750"/>
              </a:spcBef>
              <a:buClrTx/>
              <a:buFontTx/>
              <a:buNone/>
            </a:pPr>
            <a:r>
              <a:rPr lang="en-US" altLang="en-US" sz="6000" b="1">
                <a:solidFill>
                  <a:srgbClr val="FF3300"/>
                </a:solidFill>
                <a:latin typeface="Tahoma" panose="020B0604030504040204" pitchFamily="34" charset="0"/>
              </a:rPr>
              <a:t>Latin America</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ppt_x</p:attrName>
                                        </p:attrNameLst>
                                      </p:cBhvr>
                                      <p:tavLst>
                                        <p:tav tm="100000">
                                          <p:val>
                                            <p:strVal val="0-#ppt_w/2"/>
                                          </p:val>
                                        </p:tav>
                                        <p:tav>
                                          <p:val>
                                            <p:strVal val="#ppt_x"/>
                                          </p:val>
                                        </p:tav>
                                      </p:tavLst>
                                    </p:anim>
                                    <p:anim calcmode="lin" valueType="num">
                                      <p:cBhvr>
                                        <p:cTn id="8" dur="500" fill="hold"/>
                                        <p:tgtEl>
                                          <p:spTgt spid="614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72178"/>
            <a:ext cx="9144000" cy="6308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1"/>
            <a:ext cx="7770813" cy="457200"/>
          </a:xfrm>
        </p:spPr>
        <p:txBody>
          <a:bodyPr/>
          <a:lstStyle/>
          <a:p>
            <a:r>
              <a:rPr lang="en-US" sz="3600" dirty="0" smtClean="0"/>
              <a:t>New, Larger Locks Due to Open</a:t>
            </a:r>
            <a:endParaRPr lang="en-US" sz="3600" dirty="0"/>
          </a:p>
        </p:txBody>
      </p:sp>
    </p:spTree>
    <p:extLst>
      <p:ext uri="{BB962C8B-B14F-4D97-AF65-F5344CB8AC3E}">
        <p14:creationId xmlns:p14="http://schemas.microsoft.com/office/powerpoint/2010/main" val="513141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763000" cy="5715000"/>
          </a:xfrm>
        </p:spPr>
        <p:txBody>
          <a:bodyPr/>
          <a:lstStyle/>
          <a:p>
            <a:r>
              <a:rPr lang="en-US" dirty="0"/>
              <a:t>The Panama Canal expansion project, also called the Third Set of Locks Project, is intended to double the capacity of the Panama Canal by 2016 by creating a new lane of traffic and allowing more and larger ships, the New Panamax size, which are about one and a half times the current maximum width and length (known as Panamax) and can carry over twice as much cargo. By January, 2016, Panama's President Varela indicated that he anticipated the expansion to be complete around May</a:t>
            </a:r>
            <a:r>
              <a:rPr lang="en-US"/>
              <a:t>, </a:t>
            </a:r>
            <a:r>
              <a:rPr lang="en-US" smtClean="0"/>
              <a:t>2016                                                                                                                                                                                                                                                                                                                                                                                                                                                                                                                                                                                                                                                                                                                                                                                                                                                                                                                                                                                                                                                                                                                                                                                                                                                                                                                                                                                                                                                                                                                                                                                                                                                                                                                                                                                                                                                                                                                                                                                                                                                                                                                                                                                                                                                                                                                                                                                                                                                                                                                                                          </a:t>
            </a:r>
            <a:endParaRPr lang="en-US" dirty="0"/>
          </a:p>
        </p:txBody>
      </p:sp>
    </p:spTree>
    <p:extLst>
      <p:ext uri="{BB962C8B-B14F-4D97-AF65-F5344CB8AC3E}">
        <p14:creationId xmlns:p14="http://schemas.microsoft.com/office/powerpoint/2010/main" val="2977113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project is planned to:</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Build two new sets of locks, one each on the Atlantic and Pacific sides, and excavate new channels to the new locks. Each set of locks will have three chambers with water-saving basins.</a:t>
            </a:r>
          </a:p>
          <a:p>
            <a:pPr marL="457200" indent="-457200">
              <a:buFont typeface="Arial" panose="020B0604020202020204" pitchFamily="34" charset="0"/>
              <a:buChar char="•"/>
            </a:pPr>
            <a:r>
              <a:rPr lang="en-US" dirty="0"/>
              <a:t>Widen and deepen existing channels.</a:t>
            </a:r>
          </a:p>
          <a:p>
            <a:pPr marL="457200" indent="-457200">
              <a:buFont typeface="Arial" panose="020B0604020202020204" pitchFamily="34" charset="0"/>
              <a:buChar char="•"/>
            </a:pPr>
            <a:r>
              <a:rPr lang="en-US" dirty="0"/>
              <a:t>Raise the maximum operating level of Gatun Lake.</a:t>
            </a:r>
          </a:p>
        </p:txBody>
      </p:sp>
    </p:spTree>
    <p:extLst>
      <p:ext uri="{BB962C8B-B14F-4D97-AF65-F5344CB8AC3E}">
        <p14:creationId xmlns:p14="http://schemas.microsoft.com/office/powerpoint/2010/main" val="3375243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685800" y="762000"/>
            <a:ext cx="7772400" cy="627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4400">
                <a:solidFill>
                  <a:srgbClr val="CBCBCB"/>
                </a:solidFill>
              </a:rPr>
              <a:t>Caribbean Islands</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389063"/>
            <a:ext cx="9107487" cy="5465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06546" cy="5359945"/>
          </a:xfrm>
          <a:prstGeom prst="rect">
            <a:avLst/>
          </a:prstGeom>
        </p:spPr>
      </p:pic>
    </p:spTree>
    <p:extLst>
      <p:ext uri="{BB962C8B-B14F-4D97-AF65-F5344CB8AC3E}">
        <p14:creationId xmlns:p14="http://schemas.microsoft.com/office/powerpoint/2010/main" val="1661258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7770813" cy="1141413"/>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57200"/>
            <a:ext cx="9144000" cy="5777727"/>
          </a:xfrm>
          <a:prstGeom prst="rect">
            <a:avLst/>
          </a:prstGeom>
        </p:spPr>
      </p:pic>
    </p:spTree>
    <p:extLst>
      <p:ext uri="{BB962C8B-B14F-4D97-AF65-F5344CB8AC3E}">
        <p14:creationId xmlns:p14="http://schemas.microsoft.com/office/powerpoint/2010/main" val="4293183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610600" cy="1446213"/>
          </a:xfrm>
        </p:spPr>
        <p:txBody>
          <a:bodyPr/>
          <a:lstStyle/>
          <a:p>
            <a:r>
              <a:rPr lang="en-US" sz="3600" dirty="0" smtClean="0"/>
              <a:t>Plate Tectonics – Earthquakes and Volcanoes</a:t>
            </a:r>
            <a:endParaRPr lang="en-US" sz="3600" dirty="0"/>
          </a:p>
        </p:txBody>
      </p:sp>
      <p:pic>
        <p:nvPicPr>
          <p:cNvPr id="4" name="Content Placeholder 3"/>
          <p:cNvPicPr>
            <a:picLocks noGrp="1" noChangeAspect="1"/>
          </p:cNvPicPr>
          <p:nvPr>
            <p:ph idx="1"/>
          </p:nvPr>
        </p:nvPicPr>
        <p:blipFill>
          <a:blip r:embed="rId2"/>
          <a:stretch>
            <a:fillRect/>
          </a:stretch>
        </p:blipFill>
        <p:spPr>
          <a:xfrm>
            <a:off x="0" y="1651635"/>
            <a:ext cx="9144000" cy="5206365"/>
          </a:xfrm>
          <a:prstGeom prst="rect">
            <a:avLst/>
          </a:prstGeom>
        </p:spPr>
      </p:pic>
    </p:spTree>
    <p:extLst>
      <p:ext uri="{BB962C8B-B14F-4D97-AF65-F5344CB8AC3E}">
        <p14:creationId xmlns:p14="http://schemas.microsoft.com/office/powerpoint/2010/main" val="644697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1"/>
            <a:ext cx="7770813" cy="1524000"/>
          </a:xfrm>
        </p:spPr>
        <p:txBody>
          <a:bodyPr/>
          <a:lstStyle/>
          <a:p>
            <a:r>
              <a:rPr lang="en-US" dirty="0" smtClean="0"/>
              <a:t>Remember the terrible earthquake in Haiti?</a:t>
            </a:r>
            <a:endParaRPr lang="en-US" dirty="0"/>
          </a:p>
        </p:txBody>
      </p:sp>
      <p:pic>
        <p:nvPicPr>
          <p:cNvPr id="4" name="Content Placeholder 3"/>
          <p:cNvPicPr>
            <a:picLocks noGrp="1" noChangeAspect="1"/>
          </p:cNvPicPr>
          <p:nvPr>
            <p:ph idx="1"/>
          </p:nvPr>
        </p:nvPicPr>
        <p:blipFill>
          <a:blip r:embed="rId2"/>
          <a:stretch>
            <a:fillRect/>
          </a:stretch>
        </p:blipFill>
        <p:spPr>
          <a:xfrm>
            <a:off x="0" y="2299139"/>
            <a:ext cx="9144000" cy="4558861"/>
          </a:xfrm>
          <a:prstGeom prst="rect">
            <a:avLst/>
          </a:prstGeom>
        </p:spPr>
      </p:pic>
    </p:spTree>
    <p:extLst>
      <p:ext uri="{BB962C8B-B14F-4D97-AF65-F5344CB8AC3E}">
        <p14:creationId xmlns:p14="http://schemas.microsoft.com/office/powerpoint/2010/main" val="1260410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90600"/>
            <a:ext cx="9242669" cy="4875508"/>
          </a:xfrm>
          <a:prstGeom prst="rect">
            <a:avLst/>
          </a:prstGeom>
        </p:spPr>
      </p:pic>
    </p:spTree>
    <p:extLst>
      <p:ext uri="{BB962C8B-B14F-4D97-AF65-F5344CB8AC3E}">
        <p14:creationId xmlns:p14="http://schemas.microsoft.com/office/powerpoint/2010/main" val="2305482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37264"/>
            <a:ext cx="9144000" cy="4928016"/>
          </a:xfrm>
          <a:prstGeom prst="rect">
            <a:avLst/>
          </a:prstGeom>
        </p:spPr>
      </p:pic>
    </p:spTree>
    <p:extLst>
      <p:ext uri="{BB962C8B-B14F-4D97-AF65-F5344CB8AC3E}">
        <p14:creationId xmlns:p14="http://schemas.microsoft.com/office/powerpoint/2010/main" val="1803278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225"/>
            <a:ext cx="533558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09600"/>
            <a:ext cx="9144000" cy="5580994"/>
          </a:xfrm>
          <a:prstGeom prst="rect">
            <a:avLst/>
          </a:prstGeom>
        </p:spPr>
      </p:pic>
    </p:spTree>
    <p:extLst>
      <p:ext uri="{BB962C8B-B14F-4D97-AF65-F5344CB8AC3E}">
        <p14:creationId xmlns:p14="http://schemas.microsoft.com/office/powerpoint/2010/main" val="170210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 y="0"/>
            <a:ext cx="8935505" cy="6858000"/>
          </a:xfrm>
          <a:prstGeom prst="rect">
            <a:avLst/>
          </a:prstGeom>
        </p:spPr>
      </p:pic>
    </p:spTree>
    <p:extLst>
      <p:ext uri="{BB962C8B-B14F-4D97-AF65-F5344CB8AC3E}">
        <p14:creationId xmlns:p14="http://schemas.microsoft.com/office/powerpoint/2010/main" val="1879511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19152" cy="6858000"/>
          </a:xfrm>
          <a:prstGeom prst="rect">
            <a:avLst/>
          </a:prstGeom>
        </p:spPr>
      </p:pic>
    </p:spTree>
    <p:extLst>
      <p:ext uri="{BB962C8B-B14F-4D97-AF65-F5344CB8AC3E}">
        <p14:creationId xmlns:p14="http://schemas.microsoft.com/office/powerpoint/2010/main" val="4073344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5400" y="0"/>
            <a:ext cx="6270171" cy="6858000"/>
          </a:xfrm>
          <a:prstGeom prst="rect">
            <a:avLst/>
          </a:prstGeom>
        </p:spPr>
      </p:pic>
    </p:spTree>
    <p:extLst>
      <p:ext uri="{BB962C8B-B14F-4D97-AF65-F5344CB8AC3E}">
        <p14:creationId xmlns:p14="http://schemas.microsoft.com/office/powerpoint/2010/main" val="2086668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44000" cy="5444198"/>
          </a:xfrm>
          <a:prstGeom prst="rect">
            <a:avLst/>
          </a:prstGeom>
        </p:spPr>
      </p:pic>
    </p:spTree>
    <p:extLst>
      <p:ext uri="{BB962C8B-B14F-4D97-AF65-F5344CB8AC3E}">
        <p14:creationId xmlns:p14="http://schemas.microsoft.com/office/powerpoint/2010/main" val="709081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868804"/>
            <a:ext cx="9144000" cy="5225609"/>
          </a:xfrm>
          <a:prstGeom prst="rect">
            <a:avLst/>
          </a:prstGeom>
        </p:spPr>
      </p:pic>
    </p:spTree>
    <p:extLst>
      <p:ext uri="{BB962C8B-B14F-4D97-AF65-F5344CB8AC3E}">
        <p14:creationId xmlns:p14="http://schemas.microsoft.com/office/powerpoint/2010/main" val="2020375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38194"/>
            <a:ext cx="9144000" cy="6196405"/>
          </a:xfrm>
          <a:prstGeom prst="rect">
            <a:avLst/>
          </a:prstGeom>
        </p:spPr>
      </p:pic>
      <p:sp>
        <p:nvSpPr>
          <p:cNvPr id="2" name="Title 1"/>
          <p:cNvSpPr>
            <a:spLocks noGrp="1"/>
          </p:cNvSpPr>
          <p:nvPr>
            <p:ph type="title"/>
          </p:nvPr>
        </p:nvSpPr>
        <p:spPr>
          <a:xfrm>
            <a:off x="1143000" y="3429000"/>
            <a:ext cx="7770813" cy="1141413"/>
          </a:xfrm>
        </p:spPr>
        <p:txBody>
          <a:bodyPr/>
          <a:lstStyle/>
          <a:p>
            <a:r>
              <a:rPr lang="en-US" dirty="0" smtClean="0"/>
              <a:t>Haiti           Dominican Republic</a:t>
            </a:r>
            <a:endParaRPr lang="en-US" dirty="0"/>
          </a:p>
        </p:txBody>
      </p:sp>
      <p:sp>
        <p:nvSpPr>
          <p:cNvPr id="5" name="TextBox 4"/>
          <p:cNvSpPr txBox="1"/>
          <p:nvPr/>
        </p:nvSpPr>
        <p:spPr>
          <a:xfrm>
            <a:off x="0" y="6172200"/>
            <a:ext cx="9220200" cy="461665"/>
          </a:xfrm>
          <a:prstGeom prst="rect">
            <a:avLst/>
          </a:prstGeom>
          <a:noFill/>
        </p:spPr>
        <p:txBody>
          <a:bodyPr wrap="square" rtlCol="0">
            <a:spAutoFit/>
          </a:bodyPr>
          <a:lstStyle/>
          <a:p>
            <a:r>
              <a:rPr lang="en-US" dirty="0" smtClean="0"/>
              <a:t>Haitians cleared their forests and ruined their ecology.</a:t>
            </a:r>
            <a:endParaRPr lang="en-US" dirty="0"/>
          </a:p>
        </p:txBody>
      </p:sp>
    </p:spTree>
    <p:extLst>
      <p:ext uri="{BB962C8B-B14F-4D97-AF65-F5344CB8AC3E}">
        <p14:creationId xmlns:p14="http://schemas.microsoft.com/office/powerpoint/2010/main" val="1164322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90600"/>
            <a:ext cx="9185183" cy="4875213"/>
          </a:xfrm>
          <a:prstGeom prst="rect">
            <a:avLst/>
          </a:prstGeom>
        </p:spPr>
      </p:pic>
    </p:spTree>
    <p:extLst>
      <p:ext uri="{BB962C8B-B14F-4D97-AF65-F5344CB8AC3E}">
        <p14:creationId xmlns:p14="http://schemas.microsoft.com/office/powerpoint/2010/main" val="2436563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185" y="1"/>
            <a:ext cx="8824415" cy="6858000"/>
          </a:xfrm>
          <a:prstGeom prst="rect">
            <a:avLst/>
          </a:prstGeom>
        </p:spPr>
      </p:pic>
    </p:spTree>
    <p:extLst>
      <p:ext uri="{BB962C8B-B14F-4D97-AF65-F5344CB8AC3E}">
        <p14:creationId xmlns:p14="http://schemas.microsoft.com/office/powerpoint/2010/main" val="2030521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94" y="-10332"/>
            <a:ext cx="9144000" cy="6350697"/>
          </a:xfrm>
          <a:prstGeom prst="rect">
            <a:avLst/>
          </a:prstGeom>
        </p:spPr>
      </p:pic>
    </p:spTree>
    <p:extLst>
      <p:ext uri="{BB962C8B-B14F-4D97-AF65-F5344CB8AC3E}">
        <p14:creationId xmlns:p14="http://schemas.microsoft.com/office/powerpoint/2010/main" val="244882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538" y="19050"/>
            <a:ext cx="573246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2206" y="0"/>
            <a:ext cx="6858000" cy="6858000"/>
          </a:xfrm>
          <a:prstGeom prst="rect">
            <a:avLst/>
          </a:prstGeom>
        </p:spPr>
      </p:pic>
    </p:spTree>
    <p:extLst>
      <p:ext uri="{BB962C8B-B14F-4D97-AF65-F5344CB8AC3E}">
        <p14:creationId xmlns:p14="http://schemas.microsoft.com/office/powerpoint/2010/main" val="3536575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56102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067800" cy="4600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4288"/>
            <a:ext cx="9124950" cy="684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0"/>
            <a:ext cx="50863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6477000" y="609600"/>
            <a:ext cx="2667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4000">
                <a:solidFill>
                  <a:srgbClr val="CBCBCB"/>
                </a:solidFill>
              </a:rPr>
              <a:t>Vegetation</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6376988"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288"/>
            <a:ext cx="5016500" cy="684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69262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3" y="0"/>
            <a:ext cx="54181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175"/>
            <a:ext cx="5948363" cy="6861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3" y="0"/>
            <a:ext cx="63373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475" y="0"/>
            <a:ext cx="47609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0" y="533886"/>
            <a:ext cx="9140890" cy="609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0155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6000" b="1" i="1">
                <a:solidFill>
                  <a:srgbClr val="CBCBCB"/>
                </a:solidFill>
                <a:latin typeface="Tahoma" panose="020B0604030504040204" pitchFamily="34" charset="0"/>
              </a:rPr>
              <a:t>WHY</a:t>
            </a:r>
            <a:r>
              <a:rPr lang="en-US" altLang="en-US" sz="6000" b="1">
                <a:solidFill>
                  <a:srgbClr val="CBCBCB"/>
                </a:solidFill>
                <a:latin typeface="Tahoma" panose="020B0604030504040204" pitchFamily="34" charset="0"/>
              </a:rPr>
              <a:t> is it called </a:t>
            </a:r>
            <a:br>
              <a:rPr lang="en-US" altLang="en-US" sz="6000" b="1">
                <a:solidFill>
                  <a:srgbClr val="CBCBCB"/>
                </a:solidFill>
                <a:latin typeface="Tahoma" panose="020B0604030504040204" pitchFamily="34" charset="0"/>
              </a:rPr>
            </a:br>
            <a:r>
              <a:rPr lang="en-US" altLang="en-US" sz="6000" b="1">
                <a:solidFill>
                  <a:srgbClr val="CBCBCB"/>
                </a:solidFill>
                <a:latin typeface="Tahoma" panose="020B0604030504040204" pitchFamily="34" charset="0"/>
              </a:rPr>
              <a:t>Latin America?</a:t>
            </a:r>
          </a:p>
        </p:txBody>
      </p:sp>
      <p:sp>
        <p:nvSpPr>
          <p:cNvPr id="41986" name="Text Box 2"/>
          <p:cNvSpPr txBox="1">
            <a:spLocks noChangeArrowheads="1"/>
          </p:cNvSpPr>
          <p:nvPr/>
        </p:nvSpPr>
        <p:spPr bwMode="auto">
          <a:xfrm>
            <a:off x="685800" y="1981200"/>
            <a:ext cx="8458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lgn="ctr">
              <a:lnSpc>
                <a:spcPct val="80000"/>
              </a:lnSpc>
              <a:spcBef>
                <a:spcPts val="1000"/>
              </a:spcBef>
              <a:buClr>
                <a:srgbClr val="FFFFFF"/>
              </a:buClr>
              <a:buFont typeface="Tahoma" panose="020B0604030504040204" pitchFamily="34" charset="0"/>
              <a:buChar char="•"/>
            </a:pPr>
            <a:r>
              <a:rPr lang="en-US" altLang="en-US" sz="4000" b="1">
                <a:latin typeface="Tahoma" panose="020B0604030504040204" pitchFamily="34" charset="0"/>
              </a:rPr>
              <a:t>Latin is a language</a:t>
            </a:r>
          </a:p>
          <a:p>
            <a:pPr algn="ctr">
              <a:lnSpc>
                <a:spcPct val="80000"/>
              </a:lnSpc>
              <a:spcBef>
                <a:spcPts val="1000"/>
              </a:spcBef>
              <a:buClr>
                <a:srgbClr val="FFFFFF"/>
              </a:buClr>
              <a:buFont typeface="Tahoma" panose="020B0604030504040204" pitchFamily="34" charset="0"/>
              <a:buChar char="•"/>
            </a:pPr>
            <a:r>
              <a:rPr lang="en-US" altLang="en-US" sz="4000" b="1">
                <a:latin typeface="Tahoma" panose="020B0604030504040204" pitchFamily="34" charset="0"/>
              </a:rPr>
              <a:t>The two widely spoken languages are Latin-based</a:t>
            </a:r>
          </a:p>
          <a:p>
            <a:pPr>
              <a:lnSpc>
                <a:spcPct val="80000"/>
              </a:lnSpc>
              <a:spcBef>
                <a:spcPts val="1000"/>
              </a:spcBef>
              <a:buClr>
                <a:srgbClr val="FFFFFF"/>
              </a:buClr>
              <a:buFont typeface="Tahoma" panose="020B0604030504040204" pitchFamily="34" charset="0"/>
              <a:buNone/>
            </a:pPr>
            <a:endParaRPr lang="en-US" altLang="en-US" sz="4000" b="1">
              <a:latin typeface="Tahoma" panose="020B0604030504040204" pitchFamily="34" charset="0"/>
            </a:endParaRP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590800"/>
            <a:ext cx="5229225"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AutoShape 4"/>
          <p:cNvSpPr>
            <a:spLocks noChangeArrowheads="1"/>
          </p:cNvSpPr>
          <p:nvPr/>
        </p:nvSpPr>
        <p:spPr bwMode="auto">
          <a:xfrm>
            <a:off x="0" y="1752600"/>
            <a:ext cx="3124200" cy="2057400"/>
          </a:xfrm>
          <a:prstGeom prst="wedgeEllipseCallout">
            <a:avLst>
              <a:gd name="adj1" fmla="val 49694"/>
              <a:gd name="adj2" fmla="val 50847"/>
            </a:avLst>
          </a:prstGeom>
          <a:solidFill>
            <a:srgbClr val="CBCBCB"/>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2800" b="1" i="1">
                <a:solidFill>
                  <a:srgbClr val="000000"/>
                </a:solidFill>
                <a:latin typeface="Tahoma" panose="020B0604030504040204" pitchFamily="34" charset="0"/>
              </a:rPr>
              <a:t>Portuguese</a:t>
            </a:r>
            <a:r>
              <a:rPr lang="en-US" altLang="en-US" sz="2800" b="1">
                <a:solidFill>
                  <a:srgbClr val="000000"/>
                </a:solidFill>
                <a:latin typeface="Tahoma" panose="020B0604030504040204" pitchFamily="34" charset="0"/>
              </a:rPr>
              <a:t> is spoken in Brazil</a:t>
            </a:r>
          </a:p>
        </p:txBody>
      </p:sp>
      <p:sp>
        <p:nvSpPr>
          <p:cNvPr id="41989" name="AutoShape 5"/>
          <p:cNvSpPr>
            <a:spLocks noChangeArrowheads="1"/>
          </p:cNvSpPr>
          <p:nvPr/>
        </p:nvSpPr>
        <p:spPr bwMode="auto">
          <a:xfrm>
            <a:off x="5791200" y="1295400"/>
            <a:ext cx="3352800" cy="2362200"/>
          </a:xfrm>
          <a:prstGeom prst="wedgeEllipseCallout">
            <a:avLst>
              <a:gd name="adj1" fmla="val -46116"/>
              <a:gd name="adj2" fmla="val 53898"/>
            </a:avLst>
          </a:prstGeom>
          <a:solidFill>
            <a:srgbClr val="009999"/>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2800" b="1">
                <a:latin typeface="Tahoma" panose="020B0604030504040204" pitchFamily="34" charset="0"/>
              </a:rPr>
              <a:t>And </a:t>
            </a:r>
            <a:r>
              <a:rPr lang="en-US" altLang="en-US" sz="2800" b="1" i="1">
                <a:latin typeface="Tahoma" panose="020B0604030504040204" pitchFamily="34" charset="0"/>
              </a:rPr>
              <a:t>Spanish</a:t>
            </a:r>
            <a:r>
              <a:rPr lang="en-US" altLang="en-US" sz="2800" b="1">
                <a:latin typeface="Tahoma" panose="020B0604030504040204" pitchFamily="34" charset="0"/>
              </a:rPr>
              <a:t> just about everywhere else!!!</a:t>
            </a:r>
          </a:p>
        </p:txBody>
      </p:sp>
      <p:sp>
        <p:nvSpPr>
          <p:cNvPr id="41990" name="Text Box 6"/>
          <p:cNvSpPr txBox="1">
            <a:spLocks noChangeArrowheads="1"/>
          </p:cNvSpPr>
          <p:nvPr/>
        </p:nvSpPr>
        <p:spPr bwMode="auto">
          <a:xfrm>
            <a:off x="304800" y="6553200"/>
            <a:ext cx="2971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500"/>
              </a:spcBef>
              <a:buClrTx/>
              <a:buFontTx/>
              <a:buNone/>
            </a:pPr>
            <a:r>
              <a:rPr lang="en-US" altLang="en-US" sz="800" b="1">
                <a:solidFill>
                  <a:srgbClr val="330099"/>
                </a:solidFill>
                <a:hlinkClick r:id="rId4"/>
              </a:rPr>
              <a:t>www.skokienet.org/ festival/cultures.html</a:t>
            </a:r>
            <a:r>
              <a:rPr lang="en-US" altLang="en-US"/>
              <a:t> </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additive="repl">
                                        <p:cTn id="6" dur="1" fill="hold">
                                          <p:stCondLst>
                                            <p:cond delay="0"/>
                                          </p:stCondLst>
                                        </p:cTn>
                                        <p:tgtEl>
                                          <p:spTgt spid="41986">
                                            <p:txEl>
                                              <p:pRg st="0" end="0"/>
                                            </p:txEl>
                                          </p:spTgt>
                                        </p:tgtEl>
                                        <p:attrNameLst>
                                          <p:attrName>style.visibility</p:attrName>
                                        </p:attrNameLst>
                                      </p:cBhvr>
                                      <p:to>
                                        <p:strVal val="visible"/>
                                      </p:to>
                                    </p:set>
                                    <p:anim calcmode="lin" valueType="num">
                                      <p:cBhvr>
                                        <p:cTn id="7" dur="500" fill="hold"/>
                                        <p:tgtEl>
                                          <p:spTgt spid="41986">
                                            <p:txEl>
                                              <p:pRg st="0" end="0"/>
                                            </p:txEl>
                                          </p:spTgt>
                                        </p:tgtEl>
                                        <p:attrNameLst>
                                          <p:attrName>ppt_x</p:attrName>
                                        </p:attrNameLst>
                                      </p:cBhvr>
                                      <p:tavLst>
                                        <p:tav tm="100000">
                                          <p:val>
                                            <p:strVal val="0-#ppt_w/2"/>
                                          </p:val>
                                        </p:tav>
                                        <p:tav>
                                          <p:val>
                                            <p:strVal val="#ppt_x"/>
                                          </p:val>
                                        </p:tav>
                                      </p:tavLst>
                                    </p:anim>
                                    <p:anim calcmode="lin" valueType="num">
                                      <p:cBhvr>
                                        <p:cTn id="8" dur="500" fill="hold"/>
                                        <p:tgtEl>
                                          <p:spTgt spid="41986">
                                            <p:txEl>
                                              <p:pRg st="0" end="0"/>
                                            </p:txEl>
                                          </p:spTgt>
                                        </p:tgtEl>
                                        <p:attrNameLst>
                                          <p:attrName>ppt_y</p:attrName>
                                        </p:attrNameLst>
                                      </p:cBhvr>
                                      <p:tavLst>
                                        <p:tav tm="100000">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additive="repl">
                                        <p:cTn id="12" dur="1" fill="hold">
                                          <p:stCondLst>
                                            <p:cond delay="0"/>
                                          </p:stCondLst>
                                        </p:cTn>
                                        <p:tgtEl>
                                          <p:spTgt spid="41986">
                                            <p:txEl>
                                              <p:pRg st="1" end="1"/>
                                            </p:txEl>
                                          </p:spTgt>
                                        </p:tgtEl>
                                        <p:attrNameLst>
                                          <p:attrName>style.visibility</p:attrName>
                                        </p:attrNameLst>
                                      </p:cBhvr>
                                      <p:to>
                                        <p:strVal val="visible"/>
                                      </p:to>
                                    </p:set>
                                    <p:anim calcmode="lin" valueType="num">
                                      <p:cBhvr>
                                        <p:cTn id="13" dur="500" fill="hold"/>
                                        <p:tgtEl>
                                          <p:spTgt spid="41986">
                                            <p:txEl>
                                              <p:pRg st="1" end="1"/>
                                            </p:txEl>
                                          </p:spTgt>
                                        </p:tgtEl>
                                        <p:attrNameLst>
                                          <p:attrName>ppt_x</p:attrName>
                                        </p:attrNameLst>
                                      </p:cBhvr>
                                      <p:tavLst>
                                        <p:tav tm="100000">
                                          <p:val>
                                            <p:strVal val="0-#ppt_w/2"/>
                                          </p:val>
                                        </p:tav>
                                        <p:tav>
                                          <p:val>
                                            <p:strVal val="#ppt_x"/>
                                          </p:val>
                                        </p:tav>
                                      </p:tavLst>
                                    </p:anim>
                                    <p:anim calcmode="lin" valueType="num">
                                      <p:cBhvr>
                                        <p:cTn id="14" dur="500" fill="hold"/>
                                        <p:tgtEl>
                                          <p:spTgt spid="41986">
                                            <p:txEl>
                                              <p:pRg st="1" end="1"/>
                                            </p:txEl>
                                          </p:spTgt>
                                        </p:tgtEl>
                                        <p:attrNameLst>
                                          <p:attrName>ppt_y</p:attrName>
                                        </p:attrNameLst>
                                      </p:cBhvr>
                                      <p:tavLst>
                                        <p:tav tm="100000">
                                          <p:val>
                                            <p:strVal val="0-#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32" fill="hold" nodeType="clickEffect">
                                  <p:stCondLst>
                                    <p:cond delay="0"/>
                                  </p:stCondLst>
                                  <p:childTnLst>
                                    <p:set>
                                      <p:cBhvr additive="repl">
                                        <p:cTn id="18" dur="1" fill="hold">
                                          <p:stCondLst>
                                            <p:cond delay="0"/>
                                          </p:stCondLst>
                                        </p:cTn>
                                        <p:tgtEl>
                                          <p:spTgt spid="41987"/>
                                        </p:tgtEl>
                                        <p:attrNameLst>
                                          <p:attrName>style.visibility</p:attrName>
                                        </p:attrNameLst>
                                      </p:cBhvr>
                                      <p:to>
                                        <p:strVal val="visible"/>
                                      </p:to>
                                    </p:set>
                                    <p:animEffect transition="in" filter="diamond(out)">
                                      <p:cBhvr additive="repl">
                                        <p:cTn id="19" dur="2000"/>
                                        <p:tgtEl>
                                          <p:spTgt spid="419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4198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fill="hold" nodeType="clickEffect">
                                  <p:stCondLst>
                                    <p:cond delay="0"/>
                                  </p:stCondLst>
                                  <p:childTnLst>
                                    <p:set>
                                      <p:cBhvr additive="repl">
                                        <p:cTn id="27" dur="1" fill="hold">
                                          <p:stCondLst>
                                            <p:cond delay="0"/>
                                          </p:stCondLst>
                                        </p:cTn>
                                        <p:tgtEl>
                                          <p:spTgt spid="41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381000" y="0"/>
            <a:ext cx="9906000"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4800" b="1">
                <a:latin typeface="Tahoma" panose="020B0604030504040204" pitchFamily="34" charset="0"/>
              </a:rPr>
              <a:t>What physical characteristics do we need to know?</a:t>
            </a:r>
          </a:p>
        </p:txBody>
      </p:sp>
      <p:sp>
        <p:nvSpPr>
          <p:cNvPr id="43010" name="Text Box 2"/>
          <p:cNvSpPr txBox="1">
            <a:spLocks noChangeArrowheads="1"/>
          </p:cNvSpPr>
          <p:nvPr/>
        </p:nvSpPr>
        <p:spPr bwMode="auto">
          <a:xfrm>
            <a:off x="0" y="3124200"/>
            <a:ext cx="91440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1100"/>
              </a:spcBef>
              <a:buClr>
                <a:srgbClr val="FFFFFF"/>
              </a:buClr>
              <a:buFont typeface="Tahoma" panose="020B0604030504040204" pitchFamily="34" charset="0"/>
              <a:buChar char="•"/>
            </a:pPr>
            <a:r>
              <a:rPr lang="en-US" altLang="en-US" sz="4400">
                <a:latin typeface="Tahoma" panose="020B0604030504040204" pitchFamily="34" charset="0"/>
              </a:rPr>
              <a:t>In Central America and northern South America, it is </a:t>
            </a:r>
            <a:r>
              <a:rPr lang="en-US" altLang="en-US" sz="4400" b="1">
                <a:solidFill>
                  <a:srgbClr val="FFFF00"/>
                </a:solidFill>
                <a:latin typeface="Tahoma" panose="020B0604030504040204" pitchFamily="34" charset="0"/>
              </a:rPr>
              <a:t>TROPICAL</a:t>
            </a:r>
          </a:p>
        </p:txBody>
      </p:sp>
      <p:pic>
        <p:nvPicPr>
          <p:cNvPr id="43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057400"/>
            <a:ext cx="4038600" cy="3608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2" name="Text Box 4"/>
          <p:cNvSpPr txBox="1">
            <a:spLocks noChangeArrowheads="1"/>
          </p:cNvSpPr>
          <p:nvPr/>
        </p:nvSpPr>
        <p:spPr bwMode="auto">
          <a:xfrm>
            <a:off x="381000" y="5181600"/>
            <a:ext cx="87630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2750"/>
              </a:spcBef>
              <a:buClrTx/>
              <a:buFontTx/>
              <a:buNone/>
            </a:pPr>
            <a:r>
              <a:rPr lang="en-US" altLang="en-US" sz="4400">
                <a:latin typeface="Tahoma" panose="020B0604030504040204" pitchFamily="34" charset="0"/>
              </a:rPr>
              <a:t> In northern Mexico and southern South America, it is </a:t>
            </a:r>
            <a:r>
              <a:rPr lang="en-US" altLang="en-US" sz="4400" b="1">
                <a:solidFill>
                  <a:srgbClr val="FFFF00"/>
                </a:solidFill>
                <a:latin typeface="Tahoma" panose="020B0604030504040204" pitchFamily="34" charset="0"/>
              </a:rPr>
              <a:t>TEMPERATE</a:t>
            </a:r>
          </a:p>
        </p:txBody>
      </p:sp>
      <p:sp>
        <p:nvSpPr>
          <p:cNvPr id="43013" name="Text Box 5"/>
          <p:cNvSpPr txBox="1">
            <a:spLocks noChangeArrowheads="1"/>
          </p:cNvSpPr>
          <p:nvPr/>
        </p:nvSpPr>
        <p:spPr bwMode="auto">
          <a:xfrm>
            <a:off x="2514600" y="1752600"/>
            <a:ext cx="47244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3000"/>
              </a:spcBef>
              <a:buClrTx/>
              <a:buFontTx/>
              <a:buNone/>
            </a:pPr>
            <a:r>
              <a:rPr lang="en-US" altLang="en-US" sz="4000" b="1" i="1">
                <a:latin typeface="Tahoma" panose="020B0604030504040204" pitchFamily="34" charset="0"/>
              </a:rPr>
              <a:t>   </a:t>
            </a:r>
            <a:r>
              <a:rPr lang="en-US" altLang="en-US" sz="4800" b="1" i="1">
                <a:latin typeface="Tahoma" panose="020B0604030504040204" pitchFamily="34" charset="0"/>
              </a:rPr>
              <a:t>CLIMATE</a:t>
            </a:r>
          </a:p>
        </p:txBody>
      </p:sp>
      <p:pic>
        <p:nvPicPr>
          <p:cNvPr id="430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838200"/>
            <a:ext cx="3749675" cy="381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3013"/>
                                        </p:tgtEl>
                                        <p:attrNameLst>
                                          <p:attrName>style.visibility</p:attrName>
                                        </p:attrNameLst>
                                      </p:cBhvr>
                                      <p:to>
                                        <p:strVal val="visible"/>
                                      </p:to>
                                    </p:set>
                                    <p:anim calcmode="lin" valueType="num">
                                      <p:cBhvr>
                                        <p:cTn id="7" dur="500" fill="hold"/>
                                        <p:tgtEl>
                                          <p:spTgt spid="43013"/>
                                        </p:tgtEl>
                                        <p:attrNameLst>
                                          <p:attrName>ppt_x</p:attrName>
                                        </p:attrNameLst>
                                      </p:cBhvr>
                                      <p:tavLst>
                                        <p:tav tm="100000">
                                          <p:val>
                                            <p:strVal val="0-#ppt_w/2"/>
                                          </p:val>
                                        </p:tav>
                                        <p:tav>
                                          <p:val>
                                            <p:strVal val="#ppt_x"/>
                                          </p:val>
                                        </p:tav>
                                      </p:tavLst>
                                    </p:anim>
                                    <p:anim calcmode="lin" valueType="num">
                                      <p:cBhvr>
                                        <p:cTn id="8" dur="500" fill="hold"/>
                                        <p:tgtEl>
                                          <p:spTgt spid="43013"/>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3010">
                                            <p:txEl>
                                              <p:pRg st="0" end="0"/>
                                            </p:txEl>
                                          </p:spTgt>
                                        </p:tgtEl>
                                        <p:attrNameLst>
                                          <p:attrName>style.visibility</p:attrName>
                                        </p:attrNameLst>
                                      </p:cBhvr>
                                      <p:to>
                                        <p:strVal val="visible"/>
                                      </p:to>
                                    </p:set>
                                    <p:anim calcmode="lin" valueType="num">
                                      <p:cBhvr>
                                        <p:cTn id="13" dur="500" fill="hold"/>
                                        <p:tgtEl>
                                          <p:spTgt spid="43010">
                                            <p:txEl>
                                              <p:pRg st="0" end="0"/>
                                            </p:txEl>
                                          </p:spTgt>
                                        </p:tgtEl>
                                        <p:attrNameLst>
                                          <p:attrName>ppt_x</p:attrName>
                                        </p:attrNameLst>
                                      </p:cBhvr>
                                      <p:tavLst>
                                        <p:tav tm="100000">
                                          <p:val>
                                            <p:strVal val="0-#ppt_w/2"/>
                                          </p:val>
                                        </p:tav>
                                        <p:tav>
                                          <p:val>
                                            <p:strVal val="#ppt_x"/>
                                          </p:val>
                                        </p:tav>
                                      </p:tavLst>
                                    </p:anim>
                                    <p:anim calcmode="lin" valueType="num">
                                      <p:cBhvr>
                                        <p:cTn id="14" dur="500" fill="hold"/>
                                        <p:tgtEl>
                                          <p:spTgt spid="43010">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43014"/>
                                        </p:tgtEl>
                                        <p:attrNameLst>
                                          <p:attrName>style.visibility</p:attrName>
                                        </p:attrNameLst>
                                      </p:cBhvr>
                                      <p:to>
                                        <p:strVal val="visible"/>
                                      </p:to>
                                    </p:set>
                                    <p:anim calcmode="lin" valueType="num">
                                      <p:cBhvr>
                                        <p:cTn id="19" dur="500" fill="hold"/>
                                        <p:tgtEl>
                                          <p:spTgt spid="43014"/>
                                        </p:tgtEl>
                                        <p:attrNameLst>
                                          <p:attrName>ppt_x</p:attrName>
                                        </p:attrNameLst>
                                      </p:cBhvr>
                                      <p:tavLst>
                                        <p:tav tm="100000">
                                          <p:val>
                                            <p:strVal val="0-#ppt_w/2"/>
                                          </p:val>
                                        </p:tav>
                                        <p:tav>
                                          <p:val>
                                            <p:strVal val="#ppt_x"/>
                                          </p:val>
                                        </p:tav>
                                      </p:tavLst>
                                    </p:anim>
                                    <p:anim calcmode="lin" valueType="num">
                                      <p:cBhvr>
                                        <p:cTn id="20" dur="500" fill="hold"/>
                                        <p:tgtEl>
                                          <p:spTgt spid="43014"/>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43012"/>
                                        </p:tgtEl>
                                        <p:attrNameLst>
                                          <p:attrName>style.visibility</p:attrName>
                                        </p:attrNameLst>
                                      </p:cBhvr>
                                      <p:to>
                                        <p:strVal val="visible"/>
                                      </p:to>
                                    </p:set>
                                    <p:anim calcmode="lin" valueType="num">
                                      <p:cBhvr>
                                        <p:cTn id="25" dur="500" fill="hold"/>
                                        <p:tgtEl>
                                          <p:spTgt spid="43012"/>
                                        </p:tgtEl>
                                        <p:attrNameLst>
                                          <p:attrName>ppt_x</p:attrName>
                                        </p:attrNameLst>
                                      </p:cBhvr>
                                      <p:tavLst>
                                        <p:tav tm="100000">
                                          <p:val>
                                            <p:strVal val="0-#ppt_w/2"/>
                                          </p:val>
                                        </p:tav>
                                        <p:tav>
                                          <p:val>
                                            <p:strVal val="#ppt_x"/>
                                          </p:val>
                                        </p:tav>
                                      </p:tavLst>
                                    </p:anim>
                                    <p:anim calcmode="lin" valueType="num">
                                      <p:cBhvr>
                                        <p:cTn id="26" dur="500" fill="hold"/>
                                        <p:tgtEl>
                                          <p:spTgt spid="43012"/>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additive="repl">
                                        <p:cTn id="30" dur="1" fill="hold">
                                          <p:stCondLst>
                                            <p:cond delay="0"/>
                                          </p:stCondLst>
                                        </p:cTn>
                                        <p:tgtEl>
                                          <p:spTgt spid="43011"/>
                                        </p:tgtEl>
                                        <p:attrNameLst>
                                          <p:attrName>style.visibility</p:attrName>
                                        </p:attrNameLst>
                                      </p:cBhvr>
                                      <p:to>
                                        <p:strVal val="visible"/>
                                      </p:to>
                                    </p:set>
                                    <p:anim calcmode="lin" valueType="num">
                                      <p:cBhvr>
                                        <p:cTn id="31" dur="500" fill="hold"/>
                                        <p:tgtEl>
                                          <p:spTgt spid="43011"/>
                                        </p:tgtEl>
                                        <p:attrNameLst>
                                          <p:attrName>ppt_x</p:attrName>
                                        </p:attrNameLst>
                                      </p:cBhvr>
                                      <p:tavLst>
                                        <p:tav tm="100000">
                                          <p:val>
                                            <p:strVal val="0-#ppt_w/2"/>
                                          </p:val>
                                        </p:tav>
                                        <p:tav>
                                          <p:val>
                                            <p:strVal val="#ppt_x"/>
                                          </p:val>
                                        </p:tav>
                                      </p:tavLst>
                                    </p:anim>
                                    <p:anim calcmode="lin" valueType="num">
                                      <p:cBhvr>
                                        <p:cTn id="32" dur="500" fill="hold"/>
                                        <p:tgtEl>
                                          <p:spTgt spid="43011"/>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6000" b="1">
                <a:solidFill>
                  <a:srgbClr val="CBCBCB"/>
                </a:solidFill>
                <a:latin typeface="Tahoma" panose="020B0604030504040204" pitchFamily="34" charset="0"/>
              </a:rPr>
              <a:t>Along with climate,</a:t>
            </a:r>
          </a:p>
        </p:txBody>
      </p:sp>
      <p:sp>
        <p:nvSpPr>
          <p:cNvPr id="44034" name="Text Box 2"/>
          <p:cNvSpPr txBox="1">
            <a:spLocks noChangeArrowheads="1"/>
          </p:cNvSpPr>
          <p:nvPr/>
        </p:nvSpPr>
        <p:spPr bwMode="auto">
          <a:xfrm>
            <a:off x="0" y="1752600"/>
            <a:ext cx="9144000" cy="510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1200"/>
              </a:spcBef>
              <a:buClr>
                <a:srgbClr val="FFFFFF"/>
              </a:buClr>
              <a:buFont typeface="Tahoma" panose="020B0604030504040204" pitchFamily="34" charset="0"/>
              <a:buChar char="•"/>
            </a:pPr>
            <a:r>
              <a:rPr lang="en-US" altLang="en-US" sz="4800">
                <a:latin typeface="Tahoma" panose="020B0604030504040204" pitchFamily="34" charset="0"/>
              </a:rPr>
              <a:t>In the Southern Hemisphere:</a:t>
            </a:r>
          </a:p>
          <a:p>
            <a:pPr algn="ctr">
              <a:spcBef>
                <a:spcPts val="1200"/>
              </a:spcBef>
              <a:buClr>
                <a:srgbClr val="FFFFFF"/>
              </a:buClr>
              <a:buFont typeface="Tahoma" panose="020B0604030504040204" pitchFamily="34" charset="0"/>
              <a:buNone/>
            </a:pPr>
            <a:endParaRPr lang="en-US" altLang="en-US" sz="4800">
              <a:latin typeface="Tahoma" panose="020B0604030504040204" pitchFamily="34" charset="0"/>
            </a:endParaRPr>
          </a:p>
          <a:p>
            <a:pPr algn="ctr">
              <a:spcBef>
                <a:spcPts val="1200"/>
              </a:spcBef>
              <a:buClr>
                <a:srgbClr val="FFFFFF"/>
              </a:buClr>
              <a:buFont typeface="Tahoma" panose="020B0604030504040204" pitchFamily="34" charset="0"/>
              <a:buNone/>
            </a:pPr>
            <a:endParaRPr lang="en-US" altLang="en-US" sz="4800">
              <a:latin typeface="Tahoma" panose="020B0604030504040204" pitchFamily="34" charset="0"/>
            </a:endParaRPr>
          </a:p>
          <a:p>
            <a:pPr algn="ctr">
              <a:spcBef>
                <a:spcPts val="1200"/>
              </a:spcBef>
              <a:buClr>
                <a:srgbClr val="FFFFFF"/>
              </a:buClr>
              <a:buFont typeface="Tahoma" panose="020B0604030504040204" pitchFamily="34" charset="0"/>
              <a:buNone/>
            </a:pPr>
            <a:endParaRPr lang="en-US" altLang="en-US" sz="4800">
              <a:latin typeface="Tahoma" panose="020B0604030504040204" pitchFamily="34" charset="0"/>
            </a:endParaRPr>
          </a:p>
          <a:p>
            <a:pPr algn="ctr">
              <a:spcBef>
                <a:spcPts val="1200"/>
              </a:spcBef>
              <a:buClr>
                <a:srgbClr val="FFFFFF"/>
              </a:buClr>
              <a:buFont typeface="Tahoma" panose="020B0604030504040204" pitchFamily="34" charset="0"/>
              <a:buChar char="•"/>
            </a:pPr>
            <a:r>
              <a:rPr lang="en-US" altLang="en-US" sz="4800">
                <a:latin typeface="Tahoma" panose="020B0604030504040204" pitchFamily="34" charset="0"/>
              </a:rPr>
              <a:t>Remember that SEASONS are </a:t>
            </a:r>
            <a:r>
              <a:rPr lang="en-US" altLang="en-US" sz="4800">
                <a:effectLst>
                  <a:outerShdw blurRad="38100" dist="38100" dir="2700000" algn="tl">
                    <a:srgbClr val="000000"/>
                  </a:outerShdw>
                </a:effectLst>
                <a:latin typeface="comic" pitchFamily="80" charset="0"/>
              </a:rPr>
              <a:t>REVERSED:desrever</a:t>
            </a:r>
          </a:p>
        </p:txBody>
      </p:sp>
      <p:pic>
        <p:nvPicPr>
          <p:cNvPr id="440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2438400"/>
            <a:ext cx="3143250" cy="3132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Freeform 4"/>
          <p:cNvSpPr>
            <a:spLocks noChangeArrowheads="1"/>
          </p:cNvSpPr>
          <p:nvPr/>
        </p:nvSpPr>
        <p:spPr bwMode="auto">
          <a:xfrm>
            <a:off x="3060700" y="3733800"/>
            <a:ext cx="3492500" cy="1447800"/>
          </a:xfrm>
          <a:custGeom>
            <a:avLst/>
            <a:gdLst>
              <a:gd name="G0" fmla="+- 1 0 0"/>
              <a:gd name="G1" fmla="+- 1 0 0"/>
              <a:gd name="G2" fmla="+- 1 0 0"/>
              <a:gd name="G3" fmla="+- 1 0 0"/>
              <a:gd name="G4" fmla="*/ 1 16821 20000"/>
              <a:gd name="G5" fmla="*/ 1 0 51712"/>
              <a:gd name="G6" fmla="+- 1 0 0"/>
              <a:gd name="G7" fmla="+- 1 0 0"/>
              <a:gd name="G8" fmla="*/ 1 5095 51712"/>
              <a:gd name="G9" fmla="*/ 1 48365 11520"/>
              <a:gd name="G10" fmla="*/ G9 1 180"/>
              <a:gd name="G11" fmla="*/ G8 1 G10"/>
              <a:gd name="G12" fmla="+- 1 0 0"/>
              <a:gd name="G13" fmla="+- 1 0 0"/>
              <a:gd name="G14" fmla="*/ 1 16167 25856"/>
              <a:gd name="G15" fmla="*/ 1 48365 11520"/>
              <a:gd name="G16" fmla="*/ G15 1 180"/>
              <a:gd name="G17" fmla="*/ G14 1 G16"/>
              <a:gd name="G18" fmla="+- 1 0 0"/>
              <a:gd name="G19" fmla="+- 12217 0 0"/>
              <a:gd name="G20" fmla="+- 1 0 0"/>
              <a:gd name="G21" fmla="+- 1 0 0"/>
              <a:gd name="T0" fmla="*/ 2147483647 w 2280"/>
              <a:gd name="T1" fmla="*/ 661298082 h 1032"/>
              <a:gd name="T2" fmla="*/ 2147483647 w 2280"/>
              <a:gd name="T3" fmla="*/ 0 h 1032"/>
              <a:gd name="T4" fmla="*/ 319111870 w 2280"/>
              <a:gd name="T5" fmla="*/ 661298082 h 1032"/>
              <a:gd name="T6" fmla="*/ 769621393 w 2280"/>
              <a:gd name="T7" fmla="*/ 1889422490 h 1032"/>
              <a:gd name="T8" fmla="*/ 2147483647 w 2280"/>
              <a:gd name="T9" fmla="*/ 1511538273 h 1032"/>
              <a:gd name="T10" fmla="*/ 2147483647 w 2280"/>
              <a:gd name="T11" fmla="*/ 661298082 h 1032"/>
            </a:gdLst>
            <a:ahLst/>
            <a:cxnLst>
              <a:cxn ang="0">
                <a:pos x="T0" y="T1"/>
              </a:cxn>
              <a:cxn ang="0">
                <a:pos x="T2" y="T3"/>
              </a:cxn>
              <a:cxn ang="0">
                <a:pos x="T4" y="T5"/>
              </a:cxn>
              <a:cxn ang="0">
                <a:pos x="T6" y="T7"/>
              </a:cxn>
              <a:cxn ang="0">
                <a:pos x="T8" y="T9"/>
              </a:cxn>
              <a:cxn ang="0">
                <a:pos x="T10" y="T11"/>
              </a:cxn>
            </a:cxnLst>
            <a:rect l="0" t="0" r="r" b="b"/>
            <a:pathLst>
              <a:path w="2280" h="1032">
                <a:moveTo>
                  <a:pt x="1960" y="336"/>
                </a:moveTo>
                <a:cubicBezTo>
                  <a:pt x="1816" y="208"/>
                  <a:pt x="1448" y="0"/>
                  <a:pt x="1144" y="0"/>
                </a:cubicBezTo>
                <a:cubicBezTo>
                  <a:pt x="840" y="0"/>
                  <a:pt x="272" y="176"/>
                  <a:pt x="136" y="336"/>
                </a:cubicBezTo>
                <a:cubicBezTo>
                  <a:pt x="0" y="496"/>
                  <a:pt x="16" y="888"/>
                  <a:pt x="328" y="960"/>
                </a:cubicBezTo>
                <a:cubicBezTo>
                  <a:pt x="640" y="1032"/>
                  <a:pt x="1736" y="872"/>
                  <a:pt x="2008" y="768"/>
                </a:cubicBezTo>
                <a:cubicBezTo>
                  <a:pt x="2280" y="664"/>
                  <a:pt x="2104" y="464"/>
                  <a:pt x="1960" y="336"/>
                </a:cubicBezTo>
                <a:close/>
              </a:path>
            </a:pathLst>
          </a:custGeom>
          <a:noFill/>
          <a:ln w="57240" cap="sq">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4034">
                                            <p:txEl>
                                              <p:pRg st="0" end="0"/>
                                            </p:txEl>
                                          </p:spTgt>
                                        </p:tgtEl>
                                        <p:attrNameLst>
                                          <p:attrName>style.visibility</p:attrName>
                                        </p:attrNameLst>
                                      </p:cBhvr>
                                      <p:to>
                                        <p:strVal val="visible"/>
                                      </p:to>
                                    </p:set>
                                    <p:anim calcmode="lin" valueType="num">
                                      <p:cBhvr>
                                        <p:cTn id="7" dur="500" fill="hold"/>
                                        <p:tgtEl>
                                          <p:spTgt spid="44034">
                                            <p:txEl>
                                              <p:pRg st="0" end="0"/>
                                            </p:txEl>
                                          </p:spTgt>
                                        </p:tgtEl>
                                        <p:attrNameLst>
                                          <p:attrName>ppt_x</p:attrName>
                                        </p:attrNameLst>
                                      </p:cBhvr>
                                      <p:tavLst>
                                        <p:tav tm="100000">
                                          <p:val>
                                            <p:strVal val="0-#ppt_w/2"/>
                                          </p:val>
                                        </p:tav>
                                        <p:tav>
                                          <p:val>
                                            <p:strVal val="#ppt_x"/>
                                          </p:val>
                                        </p:tav>
                                      </p:tavLst>
                                    </p:anim>
                                    <p:anim calcmode="lin" valueType="num">
                                      <p:cBhvr>
                                        <p:cTn id="8" dur="500" fill="hold"/>
                                        <p:tgtEl>
                                          <p:spTgt spid="44034">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4034">
                                            <p:txEl>
                                              <p:pRg st="4" end="4"/>
                                            </p:txEl>
                                          </p:spTgt>
                                        </p:tgtEl>
                                        <p:attrNameLst>
                                          <p:attrName>style.visibility</p:attrName>
                                        </p:attrNameLst>
                                      </p:cBhvr>
                                      <p:to>
                                        <p:strVal val="visible"/>
                                      </p:to>
                                    </p:set>
                                    <p:anim calcmode="lin" valueType="num">
                                      <p:cBhvr>
                                        <p:cTn id="13" dur="500" fill="hold"/>
                                        <p:tgtEl>
                                          <p:spTgt spid="44034">
                                            <p:txEl>
                                              <p:pRg st="4" end="4"/>
                                            </p:txEl>
                                          </p:spTgt>
                                        </p:tgtEl>
                                        <p:attrNameLst>
                                          <p:attrName>ppt_x</p:attrName>
                                        </p:attrNameLst>
                                      </p:cBhvr>
                                      <p:tavLst>
                                        <p:tav tm="100000">
                                          <p:val>
                                            <p:strVal val="0-#ppt_w/2"/>
                                          </p:val>
                                        </p:tav>
                                        <p:tav>
                                          <p:val>
                                            <p:strVal val="#ppt_x"/>
                                          </p:val>
                                        </p:tav>
                                      </p:tavLst>
                                    </p:anim>
                                    <p:anim calcmode="lin" valueType="num">
                                      <p:cBhvr>
                                        <p:cTn id="14" dur="500" fill="hold"/>
                                        <p:tgtEl>
                                          <p:spTgt spid="44034">
                                            <p:txEl>
                                              <p:pRg st="4" end="4"/>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0" y="0"/>
            <a:ext cx="9144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100"/>
              </a:spcBef>
              <a:buClr>
                <a:srgbClr val="FFFFFF"/>
              </a:buClr>
              <a:buFont typeface="Tahoma" panose="020B0604030504040204" pitchFamily="34" charset="0"/>
              <a:buChar char="•"/>
            </a:pPr>
            <a:r>
              <a:rPr lang="en-US" altLang="en-US" sz="4400">
                <a:latin typeface="Tahoma" panose="020B0604030504040204" pitchFamily="34" charset="0"/>
              </a:rPr>
              <a:t>When it is </a:t>
            </a:r>
            <a:r>
              <a:rPr lang="en-US" altLang="en-US" sz="4400" b="1">
                <a:latin typeface="Tahoma" panose="020B0604030504040204" pitchFamily="34" charset="0"/>
              </a:rPr>
              <a:t>winter</a:t>
            </a:r>
            <a:r>
              <a:rPr lang="en-US" altLang="en-US" sz="4400">
                <a:latin typeface="Tahoma" panose="020B0604030504040204" pitchFamily="34" charset="0"/>
              </a:rPr>
              <a:t> in the USA...</a:t>
            </a:r>
          </a:p>
        </p:txBody>
      </p:sp>
      <p:sp>
        <p:nvSpPr>
          <p:cNvPr id="45058" name="Text Box 2"/>
          <p:cNvSpPr txBox="1">
            <a:spLocks noChangeArrowheads="1"/>
          </p:cNvSpPr>
          <p:nvPr/>
        </p:nvSpPr>
        <p:spPr bwMode="auto">
          <a:xfrm>
            <a:off x="228600" y="3124200"/>
            <a:ext cx="5029200" cy="411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2750"/>
              </a:spcBef>
              <a:buClrTx/>
              <a:buFontTx/>
              <a:buNone/>
            </a:pPr>
            <a:r>
              <a:rPr lang="en-US" altLang="en-US" sz="4400">
                <a:latin typeface="Tahoma" panose="020B0604030504040204" pitchFamily="34" charset="0"/>
              </a:rPr>
              <a:t>…it is </a:t>
            </a:r>
            <a:r>
              <a:rPr lang="en-US" altLang="en-US" sz="4400" b="1">
                <a:latin typeface="Tahoma" panose="020B0604030504040204" pitchFamily="34" charset="0"/>
              </a:rPr>
              <a:t>summer</a:t>
            </a:r>
            <a:r>
              <a:rPr lang="en-US" altLang="en-US" sz="4400">
                <a:latin typeface="Tahoma" panose="020B0604030504040204" pitchFamily="34" charset="0"/>
              </a:rPr>
              <a:t> in South America   (and southern Africa &amp; Australia &amp;                         Antarctica)</a:t>
            </a:r>
          </a:p>
        </p:txBody>
      </p:sp>
      <p:pic>
        <p:nvPicPr>
          <p:cNvPr id="450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838200"/>
            <a:ext cx="3200400" cy="258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819400"/>
            <a:ext cx="365760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ppt_x</p:attrName>
                                        </p:attrNameLst>
                                      </p:cBhvr>
                                      <p:tavLst>
                                        <p:tav tm="100000">
                                          <p:val>
                                            <p:strVal val="0-#ppt_w/2"/>
                                          </p:val>
                                        </p:tav>
                                        <p:tav>
                                          <p:val>
                                            <p:strVal val="#ppt_x"/>
                                          </p:val>
                                        </p:tav>
                                      </p:tavLst>
                                    </p:anim>
                                    <p:anim calcmode="lin" valueType="num">
                                      <p:cBhvr>
                                        <p:cTn id="8" dur="500" fill="hold"/>
                                        <p:tgtEl>
                                          <p:spTgt spid="4505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5060"/>
                                        </p:tgtEl>
                                        <p:attrNameLst>
                                          <p:attrName>style.visibility</p:attrName>
                                        </p:attrNameLst>
                                      </p:cBhvr>
                                      <p:to>
                                        <p:strVal val="visible"/>
                                      </p:to>
                                    </p:set>
                                    <p:anim calcmode="lin" valueType="num">
                                      <p:cBhvr>
                                        <p:cTn id="13" dur="500" fill="hold"/>
                                        <p:tgtEl>
                                          <p:spTgt spid="45060"/>
                                        </p:tgtEl>
                                        <p:attrNameLst>
                                          <p:attrName>ppt_x</p:attrName>
                                        </p:attrNameLst>
                                      </p:cBhvr>
                                      <p:tavLst>
                                        <p:tav tm="100000">
                                          <p:val>
                                            <p:strVal val="0-#ppt_w/2"/>
                                          </p:val>
                                        </p:tav>
                                        <p:tav>
                                          <p:val>
                                            <p:strVal val="#ppt_x"/>
                                          </p:val>
                                        </p:tav>
                                      </p:tavLst>
                                    </p:anim>
                                    <p:anim calcmode="lin" valueType="num">
                                      <p:cBhvr>
                                        <p:cTn id="14" dur="500" fill="hold"/>
                                        <p:tgtEl>
                                          <p:spTgt spid="45060"/>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914400" y="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6000" b="1">
                <a:solidFill>
                  <a:srgbClr val="CBCBCB"/>
                </a:solidFill>
                <a:latin typeface="Tahoma" panose="020B0604030504040204" pitchFamily="34" charset="0"/>
              </a:rPr>
              <a:t>Physical Features</a:t>
            </a:r>
          </a:p>
        </p:txBody>
      </p:sp>
      <p:sp>
        <p:nvSpPr>
          <p:cNvPr id="46082" name="Text Box 2"/>
          <p:cNvSpPr txBox="1">
            <a:spLocks noChangeArrowheads="1"/>
          </p:cNvSpPr>
          <p:nvPr/>
        </p:nvSpPr>
        <p:spPr bwMode="auto">
          <a:xfrm>
            <a:off x="0" y="1066800"/>
            <a:ext cx="91440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900"/>
              </a:spcBef>
              <a:buClr>
                <a:srgbClr val="FFFFFF"/>
              </a:buClr>
              <a:buFont typeface="Tahoma" panose="020B0604030504040204" pitchFamily="34" charset="0"/>
              <a:buChar char="•"/>
            </a:pPr>
            <a:r>
              <a:rPr lang="en-US" altLang="en-US" sz="3600">
                <a:latin typeface="Tahoma" panose="020B0604030504040204" pitchFamily="34" charset="0"/>
              </a:rPr>
              <a:t>Mountains in Latin America:</a:t>
            </a:r>
          </a:p>
          <a:p>
            <a:pPr algn="ctr">
              <a:spcBef>
                <a:spcPts val="900"/>
              </a:spcBef>
              <a:buClr>
                <a:srgbClr val="FFFFFF"/>
              </a:buClr>
              <a:buFont typeface="Tahoma" panose="020B0604030504040204" pitchFamily="34" charset="0"/>
              <a:buChar char="•"/>
            </a:pPr>
            <a:r>
              <a:rPr lang="en-US" altLang="en-US" sz="3600" b="1">
                <a:latin typeface="Tahoma" panose="020B0604030504040204" pitchFamily="34" charset="0"/>
              </a:rPr>
              <a:t> </a:t>
            </a:r>
            <a:r>
              <a:rPr lang="en-US" altLang="en-US" sz="3600" b="1">
                <a:solidFill>
                  <a:srgbClr val="FFFF00"/>
                </a:solidFill>
                <a:latin typeface="Tahoma" panose="020B0604030504040204" pitchFamily="34" charset="0"/>
              </a:rPr>
              <a:t>Sierra Madres</a:t>
            </a:r>
            <a:r>
              <a:rPr lang="en-US" altLang="en-US" sz="3600">
                <a:latin typeface="Tahoma" panose="020B0604030504040204" pitchFamily="34" charset="0"/>
              </a:rPr>
              <a:t> split along Mexico’s coasts</a:t>
            </a:r>
          </a:p>
          <a:p>
            <a:pPr algn="ctr">
              <a:spcBef>
                <a:spcPts val="900"/>
              </a:spcBef>
              <a:buClr>
                <a:srgbClr val="FFFFFF"/>
              </a:buClr>
              <a:buFont typeface="Tahoma" panose="020B0604030504040204" pitchFamily="34" charset="0"/>
              <a:buChar char="•"/>
            </a:pPr>
            <a:r>
              <a:rPr lang="en-US" altLang="en-US" sz="3600">
                <a:latin typeface="Tahoma" panose="020B0604030504040204" pitchFamily="34" charset="0"/>
              </a:rPr>
              <a:t> </a:t>
            </a:r>
            <a:r>
              <a:rPr lang="en-US" altLang="en-US" sz="3600" b="1">
                <a:solidFill>
                  <a:srgbClr val="FFFF00"/>
                </a:solidFill>
                <a:latin typeface="Tahoma" panose="020B0604030504040204" pitchFamily="34" charset="0"/>
              </a:rPr>
              <a:t>Andes</a:t>
            </a:r>
            <a:r>
              <a:rPr lang="en-US" altLang="en-US" sz="3600">
                <a:latin typeface="Tahoma" panose="020B0604030504040204" pitchFamily="34" charset="0"/>
              </a:rPr>
              <a:t> along west coast of South America</a:t>
            </a:r>
          </a:p>
          <a:p>
            <a:pPr algn="ctr">
              <a:spcBef>
                <a:spcPts val="1650"/>
              </a:spcBef>
              <a:buClr>
                <a:srgbClr val="FFFFFF"/>
              </a:buClr>
              <a:buFont typeface="Tahoma" panose="020B0604030504040204" pitchFamily="34" charset="0"/>
              <a:buChar char="•"/>
            </a:pPr>
            <a:r>
              <a:rPr lang="en-US" altLang="en-US" sz="3600">
                <a:latin typeface="Tahoma" panose="020B0604030504040204" pitchFamily="34" charset="0"/>
              </a:rPr>
              <a:t>Just like the west coast of the USA, the Andes mountains are </a:t>
            </a:r>
            <a:r>
              <a:rPr lang="en-US" altLang="en-US" sz="6600" b="1">
                <a:solidFill>
                  <a:srgbClr val="FF3300"/>
                </a:solidFill>
                <a:latin typeface="Chiller" pitchFamily="80" charset="0"/>
              </a:rPr>
              <a:t>VOLCANIC</a:t>
            </a:r>
          </a:p>
        </p:txBody>
      </p:sp>
      <p:graphicFrame>
        <p:nvGraphicFramePr>
          <p:cNvPr id="46083" name="Object 3"/>
          <p:cNvGraphicFramePr>
            <a:graphicFrameLocks noChangeAspect="1"/>
          </p:cNvGraphicFramePr>
          <p:nvPr/>
        </p:nvGraphicFramePr>
        <p:xfrm>
          <a:off x="6553200" y="5535613"/>
          <a:ext cx="2362200" cy="1322387"/>
        </p:xfrm>
        <a:graphic>
          <a:graphicData uri="http://schemas.openxmlformats.org/presentationml/2006/ole">
            <mc:AlternateContent xmlns:mc="http://schemas.openxmlformats.org/markup-compatibility/2006">
              <mc:Choice xmlns:v="urn:schemas-microsoft-com:vml" Requires="v">
                <p:oleObj spid="_x0000_s46092" r:id="rId4" imgW="714286" imgH="399922" progId="">
                  <p:embed/>
                </p:oleObj>
              </mc:Choice>
              <mc:Fallback>
                <p:oleObj r:id="rId4" imgW="714286" imgH="399922"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5535613"/>
                        <a:ext cx="2362200" cy="132238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fill="hold" nodeType="clickEffect">
                                  <p:stCondLst>
                                    <p:cond delay="0"/>
                                  </p:stCondLst>
                                  <p:childTnLst>
                                    <p:set>
                                      <p:cBhvr additive="repl">
                                        <p:cTn id="6" dur="1" fill="hold">
                                          <p:stCondLst>
                                            <p:cond delay="0"/>
                                          </p:stCondLst>
                                        </p:cTn>
                                        <p:tgtEl>
                                          <p:spTgt spid="46081"/>
                                        </p:tgtEl>
                                        <p:attrNameLst>
                                          <p:attrName>style.visibility</p:attrName>
                                        </p:attrNameLst>
                                      </p:cBhvr>
                                      <p:to>
                                        <p:strVal val="visible"/>
                                      </p:to>
                                    </p:set>
                                    <p:anim calcmode="lin" valueType="num">
                                      <p:cBhvr additive="repl">
                                        <p:cTn id="7" dur="500" decel="50000" fill="hold">
                                          <p:stCondLst>
                                            <p:cond delay="0"/>
                                          </p:stCondLst>
                                        </p:cTn>
                                        <p:tgtEl>
                                          <p:spTgt spid="46081"/>
                                        </p:tgtEl>
                                        <p:attrNameLst>
                                          <p:attrName>r</p:attrName>
                                        </p:attrNameLst>
                                      </p:cBhvr>
                                      <p:tavLst>
                                        <p:tav tm="100000">
                                          <p:val>
                                            <p:strVal val="-90"/>
                                          </p:val>
                                        </p:tav>
                                        <p:tav>
                                          <p:val>
                                            <p:strVal val="0"/>
                                          </p:val>
                                        </p:tav>
                                      </p:tavLst>
                                    </p:anim>
                                    <p:anim calcmode="lin" valueType="num">
                                      <p:cBhvr additive="repl">
                                        <p:cTn id="8" dur="500" decel="50000" fill="hold">
                                          <p:stCondLst>
                                            <p:cond delay="0"/>
                                          </p:stCondLst>
                                        </p:cTn>
                                        <p:tgtEl>
                                          <p:spTgt spid="46081"/>
                                        </p:tgtEl>
                                        <p:attrNameLst>
                                          <p:attrName>ppt_w</p:attrName>
                                        </p:attrNameLst>
                                      </p:cBhvr>
                                      <p:tavLst>
                                        <p:tav tm="100000">
                                          <p:val>
                                            <p:strVal val="#ppt_w"/>
                                          </p:val>
                                        </p:tav>
                                        <p:tav>
                                          <p:val>
                                            <p:strVal val="#ppt_w*.05"/>
                                          </p:val>
                                        </p:tav>
                                      </p:tavLst>
                                    </p:anim>
                                    <p:anim calcmode="lin" valueType="num">
                                      <p:cBhvr additive="repl">
                                        <p:cTn id="9" dur="500" accel="50000" fill="hold">
                                          <p:stCondLst>
                                            <p:cond delay="500"/>
                                          </p:stCondLst>
                                        </p:cTn>
                                        <p:tgtEl>
                                          <p:spTgt spid="46081"/>
                                        </p:tgtEl>
                                        <p:attrNameLst>
                                          <p:attrName>ppt_w</p:attrName>
                                        </p:attrNameLst>
                                      </p:cBhvr>
                                      <p:tavLst>
                                        <p:tav tm="100000">
                                          <p:val>
                                            <p:strVal val="#ppt_w*.05"/>
                                          </p:val>
                                        </p:tav>
                                        <p:tav>
                                          <p:val>
                                            <p:strVal val="#ppt_w"/>
                                          </p:val>
                                        </p:tav>
                                      </p:tavLst>
                                    </p:anim>
                                    <p:anim calcmode="lin" valueType="num">
                                      <p:cBhvr additive="repl">
                                        <p:cTn id="10" dur="1000" fill="hold"/>
                                        <p:tgtEl>
                                          <p:spTgt spid="46081"/>
                                        </p:tgtEl>
                                        <p:attrNameLst>
                                          <p:attrName>ppt_h</p:attrName>
                                        </p:attrNameLst>
                                      </p:cBhvr>
                                      <p:tavLst>
                                        <p:tav tm="100000">
                                          <p:val>
                                            <p:strVal val="#ppt_h"/>
                                          </p:val>
                                        </p:tav>
                                        <p:tav>
                                          <p:val>
                                            <p:strVal val="#ppt_h"/>
                                          </p:val>
                                        </p:tav>
                                      </p:tavLst>
                                    </p:anim>
                                    <p:anim calcmode="lin" valueType="num">
                                      <p:cBhvr additive="repl">
                                        <p:cTn id="11" dur="500" decel="50000" fill="hold">
                                          <p:stCondLst>
                                            <p:cond delay="0"/>
                                          </p:stCondLst>
                                        </p:cTn>
                                        <p:tgtEl>
                                          <p:spTgt spid="46081"/>
                                        </p:tgtEl>
                                        <p:attrNameLst>
                                          <p:attrName>ppt_x</p:attrName>
                                        </p:attrNameLst>
                                      </p:cBhvr>
                                      <p:tavLst>
                                        <p:tav tm="100000">
                                          <p:val>
                                            <p:strVal val="#ppt_x+.4"/>
                                          </p:val>
                                        </p:tav>
                                        <p:tav>
                                          <p:val>
                                            <p:strVal val="#ppt_x"/>
                                          </p:val>
                                        </p:tav>
                                      </p:tavLst>
                                    </p:anim>
                                    <p:anim calcmode="lin" valueType="num">
                                      <p:cBhvr additive="repl">
                                        <p:cTn id="12" dur="500" decel="50000" fill="hold">
                                          <p:stCondLst>
                                            <p:cond delay="0"/>
                                          </p:stCondLst>
                                        </p:cTn>
                                        <p:tgtEl>
                                          <p:spTgt spid="46081"/>
                                        </p:tgtEl>
                                        <p:attrNameLst>
                                          <p:attrName>ppt_y</p:attrName>
                                        </p:attrNameLst>
                                      </p:cBhvr>
                                      <p:tavLst>
                                        <p:tav tm="100000">
                                          <p:val>
                                            <p:strVal val="#ppt_y-.2"/>
                                          </p:val>
                                        </p:tav>
                                        <p:tav>
                                          <p:val>
                                            <p:strVal val="#ppt_y+.1"/>
                                          </p:val>
                                        </p:tav>
                                      </p:tavLst>
                                    </p:anim>
                                    <p:anim calcmode="lin" valueType="num">
                                      <p:cBhvr additive="repl">
                                        <p:cTn id="13" dur="500" accel="50000" fill="hold">
                                          <p:stCondLst>
                                            <p:cond delay="500"/>
                                          </p:stCondLst>
                                        </p:cTn>
                                        <p:tgtEl>
                                          <p:spTgt spid="46081"/>
                                        </p:tgtEl>
                                        <p:attrNameLst>
                                          <p:attrName>ppt_y</p:attrName>
                                        </p:attrNameLst>
                                      </p:cBhvr>
                                      <p:tavLst>
                                        <p:tav tm="100000">
                                          <p:val>
                                            <p:strVal val="#ppt_y+.1"/>
                                          </p:val>
                                        </p:tav>
                                        <p:tav>
                                          <p:val>
                                            <p:strVal val="#ppt_y"/>
                                          </p:val>
                                        </p:tav>
                                      </p:tavLst>
                                    </p:anim>
                                    <p:animEffect transition="in" filter="fade">
                                      <p:cBhvr additive="repl">
                                        <p:cTn id="14" dur="1000" decel="50000">
                                          <p:stCondLst>
                                            <p:cond delay="0"/>
                                          </p:stCondLst>
                                        </p:cTn>
                                        <p:tgtEl>
                                          <p:spTgt spid="4608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additive="repl">
                                        <p:cTn id="18" dur="1" fill="hold">
                                          <p:stCondLst>
                                            <p:cond delay="0"/>
                                          </p:stCondLst>
                                        </p:cTn>
                                        <p:tgtEl>
                                          <p:spTgt spid="46082">
                                            <p:txEl>
                                              <p:pRg st="0" end="0"/>
                                            </p:txEl>
                                          </p:spTgt>
                                        </p:tgtEl>
                                        <p:attrNameLst>
                                          <p:attrName>style.visibility</p:attrName>
                                        </p:attrNameLst>
                                      </p:cBhvr>
                                      <p:to>
                                        <p:strVal val="visible"/>
                                      </p:to>
                                    </p:set>
                                    <p:animEffect transition="in" filter="wipe(left)">
                                      <p:cBhvr additive="repl">
                                        <p:cTn id="19" dur="500"/>
                                        <p:tgtEl>
                                          <p:spTgt spid="4608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additive="repl">
                                        <p:cTn id="23" dur="1" fill="hold">
                                          <p:stCondLst>
                                            <p:cond delay="0"/>
                                          </p:stCondLst>
                                        </p:cTn>
                                        <p:tgtEl>
                                          <p:spTgt spid="46082">
                                            <p:txEl>
                                              <p:pRg st="1" end="1"/>
                                            </p:txEl>
                                          </p:spTgt>
                                        </p:tgtEl>
                                        <p:attrNameLst>
                                          <p:attrName>style.visibility</p:attrName>
                                        </p:attrNameLst>
                                      </p:cBhvr>
                                      <p:to>
                                        <p:strVal val="visible"/>
                                      </p:to>
                                    </p:set>
                                    <p:animEffect transition="in" filter="wipe(left)">
                                      <p:cBhvr additive="repl">
                                        <p:cTn id="24" dur="500"/>
                                        <p:tgtEl>
                                          <p:spTgt spid="46082">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additive="repl">
                                        <p:cTn id="28" dur="1" fill="hold">
                                          <p:stCondLst>
                                            <p:cond delay="0"/>
                                          </p:stCondLst>
                                        </p:cTn>
                                        <p:tgtEl>
                                          <p:spTgt spid="46082">
                                            <p:txEl>
                                              <p:pRg st="2" end="2"/>
                                            </p:txEl>
                                          </p:spTgt>
                                        </p:tgtEl>
                                        <p:attrNameLst>
                                          <p:attrName>style.visibility</p:attrName>
                                        </p:attrNameLst>
                                      </p:cBhvr>
                                      <p:to>
                                        <p:strVal val="visible"/>
                                      </p:to>
                                    </p:set>
                                    <p:animEffect transition="in" filter="wipe(left)">
                                      <p:cBhvr additive="repl">
                                        <p:cTn id="29" dur="500"/>
                                        <p:tgtEl>
                                          <p:spTgt spid="4608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additive="repl">
                                        <p:cTn id="33" dur="1" fill="hold">
                                          <p:stCondLst>
                                            <p:cond delay="0"/>
                                          </p:stCondLst>
                                        </p:cTn>
                                        <p:tgtEl>
                                          <p:spTgt spid="46082">
                                            <p:txEl>
                                              <p:pRg st="3" end="3"/>
                                            </p:txEl>
                                          </p:spTgt>
                                        </p:tgtEl>
                                        <p:attrNameLst>
                                          <p:attrName>style.visibility</p:attrName>
                                        </p:attrNameLst>
                                      </p:cBhvr>
                                      <p:to>
                                        <p:strVal val="visible"/>
                                      </p:to>
                                    </p:set>
                                    <p:animEffect transition="in" filter="wipe(left)">
                                      <p:cBhvr additive="repl">
                                        <p:cTn id="34" dur="500"/>
                                        <p:tgtEl>
                                          <p:spTgt spid="46082">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additive="repl">
                                        <p:cTn id="38" dur="1" fill="hold">
                                          <p:stCondLst>
                                            <p:cond delay="0"/>
                                          </p:stCondLst>
                                        </p:cTn>
                                        <p:tgtEl>
                                          <p:spTgt spid="46083"/>
                                        </p:tgtEl>
                                        <p:attrNameLst>
                                          <p:attrName>style.visibility</p:attrName>
                                        </p:attrNameLst>
                                      </p:cBhvr>
                                      <p:to>
                                        <p:strVal val="visible"/>
                                      </p:to>
                                    </p:set>
                                    <p:anim calcmode="lin" valueType="num">
                                      <p:cBhvr>
                                        <p:cTn id="39" dur="500" fill="hold"/>
                                        <p:tgtEl>
                                          <p:spTgt spid="46083"/>
                                        </p:tgtEl>
                                        <p:attrNameLst>
                                          <p:attrName>ppt_x</p:attrName>
                                        </p:attrNameLst>
                                      </p:cBhvr>
                                      <p:tavLst>
                                        <p:tav tm="100000">
                                          <p:val>
                                            <p:strVal val="0-#ppt_w/2"/>
                                          </p:val>
                                        </p:tav>
                                        <p:tav>
                                          <p:val>
                                            <p:strVal val="#ppt_x"/>
                                          </p:val>
                                        </p:tav>
                                      </p:tavLst>
                                    </p:anim>
                                    <p:anim calcmode="lin" valueType="num">
                                      <p:cBhvr>
                                        <p:cTn id="40" dur="500" fill="hold"/>
                                        <p:tgtEl>
                                          <p:spTgt spid="46083"/>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152400"/>
            <a:ext cx="5957888" cy="723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AutoShape 2"/>
          <p:cNvSpPr>
            <a:spLocks noChangeArrowheads="1"/>
          </p:cNvSpPr>
          <p:nvPr/>
        </p:nvSpPr>
        <p:spPr bwMode="auto">
          <a:xfrm>
            <a:off x="2590800" y="6858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07" name="AutoShape 3"/>
          <p:cNvSpPr>
            <a:spLocks noChangeArrowheads="1"/>
          </p:cNvSpPr>
          <p:nvPr/>
        </p:nvSpPr>
        <p:spPr bwMode="auto">
          <a:xfrm>
            <a:off x="2667000" y="9144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08" name="AutoShape 4"/>
          <p:cNvSpPr>
            <a:spLocks noChangeArrowheads="1"/>
          </p:cNvSpPr>
          <p:nvPr/>
        </p:nvSpPr>
        <p:spPr bwMode="auto">
          <a:xfrm>
            <a:off x="2743200" y="11430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09" name="AutoShape 5"/>
          <p:cNvSpPr>
            <a:spLocks noChangeArrowheads="1"/>
          </p:cNvSpPr>
          <p:nvPr/>
        </p:nvSpPr>
        <p:spPr bwMode="auto">
          <a:xfrm>
            <a:off x="2895600" y="12954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0" name="AutoShape 6"/>
          <p:cNvSpPr>
            <a:spLocks noChangeArrowheads="1"/>
          </p:cNvSpPr>
          <p:nvPr/>
        </p:nvSpPr>
        <p:spPr bwMode="auto">
          <a:xfrm>
            <a:off x="3124200" y="13716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1" name="AutoShape 7"/>
          <p:cNvSpPr>
            <a:spLocks noChangeArrowheads="1"/>
          </p:cNvSpPr>
          <p:nvPr/>
        </p:nvSpPr>
        <p:spPr bwMode="auto">
          <a:xfrm>
            <a:off x="3124200" y="9144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2" name="AutoShape 8"/>
          <p:cNvSpPr>
            <a:spLocks noChangeArrowheads="1"/>
          </p:cNvSpPr>
          <p:nvPr/>
        </p:nvSpPr>
        <p:spPr bwMode="auto">
          <a:xfrm>
            <a:off x="3200400" y="11430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3" name="AutoShape 9"/>
          <p:cNvSpPr>
            <a:spLocks noChangeArrowheads="1"/>
          </p:cNvSpPr>
          <p:nvPr/>
        </p:nvSpPr>
        <p:spPr bwMode="auto">
          <a:xfrm>
            <a:off x="3352800" y="13716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4" name="AutoShape 10"/>
          <p:cNvSpPr>
            <a:spLocks noChangeArrowheads="1"/>
          </p:cNvSpPr>
          <p:nvPr/>
        </p:nvSpPr>
        <p:spPr bwMode="auto">
          <a:xfrm>
            <a:off x="4648200" y="24384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5" name="AutoShape 11"/>
          <p:cNvSpPr>
            <a:spLocks noChangeArrowheads="1"/>
          </p:cNvSpPr>
          <p:nvPr/>
        </p:nvSpPr>
        <p:spPr bwMode="auto">
          <a:xfrm>
            <a:off x="4572000" y="26670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6" name="AutoShape 12"/>
          <p:cNvSpPr>
            <a:spLocks noChangeArrowheads="1"/>
          </p:cNvSpPr>
          <p:nvPr/>
        </p:nvSpPr>
        <p:spPr bwMode="auto">
          <a:xfrm>
            <a:off x="4572000" y="29718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7" name="AutoShape 13"/>
          <p:cNvSpPr>
            <a:spLocks noChangeArrowheads="1"/>
          </p:cNvSpPr>
          <p:nvPr/>
        </p:nvSpPr>
        <p:spPr bwMode="auto">
          <a:xfrm>
            <a:off x="4572000" y="32004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8" name="AutoShape 14"/>
          <p:cNvSpPr>
            <a:spLocks noChangeArrowheads="1"/>
          </p:cNvSpPr>
          <p:nvPr/>
        </p:nvSpPr>
        <p:spPr bwMode="auto">
          <a:xfrm>
            <a:off x="4724400" y="34290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9" name="AutoShape 15"/>
          <p:cNvSpPr>
            <a:spLocks noChangeArrowheads="1"/>
          </p:cNvSpPr>
          <p:nvPr/>
        </p:nvSpPr>
        <p:spPr bwMode="auto">
          <a:xfrm>
            <a:off x="5181600" y="42672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0" name="AutoShape 16"/>
          <p:cNvSpPr>
            <a:spLocks noChangeArrowheads="1"/>
          </p:cNvSpPr>
          <p:nvPr/>
        </p:nvSpPr>
        <p:spPr bwMode="auto">
          <a:xfrm>
            <a:off x="5181600" y="40386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1" name="AutoShape 17"/>
          <p:cNvSpPr>
            <a:spLocks noChangeArrowheads="1"/>
          </p:cNvSpPr>
          <p:nvPr/>
        </p:nvSpPr>
        <p:spPr bwMode="auto">
          <a:xfrm>
            <a:off x="5029200" y="38100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2" name="AutoShape 18"/>
          <p:cNvSpPr>
            <a:spLocks noChangeArrowheads="1"/>
          </p:cNvSpPr>
          <p:nvPr/>
        </p:nvSpPr>
        <p:spPr bwMode="auto">
          <a:xfrm>
            <a:off x="4800600" y="36576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3" name="AutoShape 19"/>
          <p:cNvSpPr>
            <a:spLocks noChangeArrowheads="1"/>
          </p:cNvSpPr>
          <p:nvPr/>
        </p:nvSpPr>
        <p:spPr bwMode="auto">
          <a:xfrm>
            <a:off x="5029200" y="53340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4" name="AutoShape 20"/>
          <p:cNvSpPr>
            <a:spLocks noChangeArrowheads="1"/>
          </p:cNvSpPr>
          <p:nvPr/>
        </p:nvSpPr>
        <p:spPr bwMode="auto">
          <a:xfrm>
            <a:off x="5105400" y="50292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5" name="AutoShape 21"/>
          <p:cNvSpPr>
            <a:spLocks noChangeArrowheads="1"/>
          </p:cNvSpPr>
          <p:nvPr/>
        </p:nvSpPr>
        <p:spPr bwMode="auto">
          <a:xfrm>
            <a:off x="5181600" y="47244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6" name="AutoShape 22"/>
          <p:cNvSpPr>
            <a:spLocks noChangeArrowheads="1"/>
          </p:cNvSpPr>
          <p:nvPr/>
        </p:nvSpPr>
        <p:spPr bwMode="auto">
          <a:xfrm>
            <a:off x="5257800" y="44958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7" name="AutoShape 23"/>
          <p:cNvSpPr>
            <a:spLocks noChangeArrowheads="1"/>
          </p:cNvSpPr>
          <p:nvPr/>
        </p:nvSpPr>
        <p:spPr bwMode="auto">
          <a:xfrm>
            <a:off x="4876800" y="61722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8" name="AutoShape 24"/>
          <p:cNvSpPr>
            <a:spLocks noChangeArrowheads="1"/>
          </p:cNvSpPr>
          <p:nvPr/>
        </p:nvSpPr>
        <p:spPr bwMode="auto">
          <a:xfrm>
            <a:off x="4876800" y="58674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9" name="AutoShape 25"/>
          <p:cNvSpPr>
            <a:spLocks noChangeArrowheads="1"/>
          </p:cNvSpPr>
          <p:nvPr/>
        </p:nvSpPr>
        <p:spPr bwMode="auto">
          <a:xfrm>
            <a:off x="4953000" y="55626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30" name="AutoShape 26"/>
          <p:cNvSpPr>
            <a:spLocks noChangeArrowheads="1"/>
          </p:cNvSpPr>
          <p:nvPr/>
        </p:nvSpPr>
        <p:spPr bwMode="auto">
          <a:xfrm>
            <a:off x="4724400" y="2362200"/>
            <a:ext cx="152400" cy="152400"/>
          </a:xfrm>
          <a:prstGeom prst="triangle">
            <a:avLst>
              <a:gd name="adj" fmla="val 50000"/>
            </a:avLst>
          </a:prstGeom>
          <a:solidFill>
            <a:srgbClr val="996633"/>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31" name="AutoShape 27"/>
          <p:cNvSpPr>
            <a:spLocks/>
          </p:cNvSpPr>
          <p:nvPr/>
        </p:nvSpPr>
        <p:spPr bwMode="auto">
          <a:xfrm>
            <a:off x="6019800" y="1866900"/>
            <a:ext cx="3124200" cy="609600"/>
          </a:xfrm>
          <a:prstGeom prst="accentBorderCallout2">
            <a:avLst>
              <a:gd name="adj1" fmla="val 18519"/>
              <a:gd name="adj2" fmla="val -2440"/>
              <a:gd name="adj3" fmla="val 18519"/>
              <a:gd name="adj4" fmla="val -44157"/>
              <a:gd name="adj5" fmla="val -83856"/>
              <a:gd name="adj6" fmla="val -87500"/>
            </a:avLst>
          </a:prstGeom>
          <a:solidFill>
            <a:srgbClr val="009999"/>
          </a:solidFill>
          <a:ln w="381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2800">
                <a:latin typeface="Berlin Sans FB Demi" pitchFamily="32" charset="0"/>
              </a:rPr>
              <a:t>Sierra Madres</a:t>
            </a:r>
          </a:p>
        </p:txBody>
      </p:sp>
      <p:sp>
        <p:nvSpPr>
          <p:cNvPr id="47132" name="AutoShape 28"/>
          <p:cNvSpPr>
            <a:spLocks/>
          </p:cNvSpPr>
          <p:nvPr/>
        </p:nvSpPr>
        <p:spPr bwMode="auto">
          <a:xfrm>
            <a:off x="73025" y="4430713"/>
            <a:ext cx="3584575" cy="1981200"/>
          </a:xfrm>
          <a:prstGeom prst="accentBorderCallout3">
            <a:avLst>
              <a:gd name="adj1" fmla="val 5769"/>
              <a:gd name="adj2" fmla="val 102125"/>
              <a:gd name="adj3" fmla="val 5769"/>
              <a:gd name="adj4" fmla="val 144773"/>
              <a:gd name="adj5" fmla="val -24278"/>
              <a:gd name="adj6" fmla="val 144773"/>
              <a:gd name="adj7" fmla="val -54329"/>
              <a:gd name="adj8" fmla="val 127014"/>
            </a:avLst>
          </a:prstGeom>
          <a:solidFill>
            <a:srgbClr val="009999"/>
          </a:solidFill>
          <a:ln w="2844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b="1"/>
              <a:t>ANDES MOUNTAINS: The longest chain and 2</a:t>
            </a:r>
            <a:r>
              <a:rPr lang="en-US" altLang="en-US" b="1" baseline="30000"/>
              <a:t>nd</a:t>
            </a:r>
            <a:r>
              <a:rPr lang="en-US" altLang="en-US" b="1"/>
              <a:t> highest mountains in the world!!</a:t>
            </a:r>
          </a:p>
        </p:txBody>
      </p:sp>
      <p:sp>
        <p:nvSpPr>
          <p:cNvPr id="47133" name="AutoShape 29"/>
          <p:cNvSpPr>
            <a:spLocks noChangeArrowheads="1"/>
          </p:cNvSpPr>
          <p:nvPr/>
        </p:nvSpPr>
        <p:spPr bwMode="auto">
          <a:xfrm>
            <a:off x="762000" y="990600"/>
            <a:ext cx="6019800" cy="5867400"/>
          </a:xfrm>
          <a:prstGeom prst="triangle">
            <a:avLst>
              <a:gd name="adj" fmla="val 50000"/>
            </a:avLst>
          </a:prstGeom>
          <a:solidFill>
            <a:srgbClr val="996633"/>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34" name="Line 30"/>
          <p:cNvSpPr>
            <a:spLocks noChangeShapeType="1"/>
          </p:cNvSpPr>
          <p:nvPr/>
        </p:nvSpPr>
        <p:spPr bwMode="auto">
          <a:xfrm>
            <a:off x="1371600" y="5334000"/>
            <a:ext cx="4648200" cy="1588"/>
          </a:xfrm>
          <a:prstGeom prst="line">
            <a:avLst/>
          </a:prstGeom>
          <a:noFill/>
          <a:ln w="1260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7135" name="Line 31"/>
          <p:cNvSpPr>
            <a:spLocks noChangeShapeType="1"/>
          </p:cNvSpPr>
          <p:nvPr/>
        </p:nvSpPr>
        <p:spPr bwMode="auto">
          <a:xfrm>
            <a:off x="2057400" y="3886200"/>
            <a:ext cx="3352800" cy="1588"/>
          </a:xfrm>
          <a:prstGeom prst="line">
            <a:avLst/>
          </a:prstGeom>
          <a:noFill/>
          <a:ln w="1260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7136" name="Line 32"/>
          <p:cNvSpPr>
            <a:spLocks noChangeShapeType="1"/>
          </p:cNvSpPr>
          <p:nvPr/>
        </p:nvSpPr>
        <p:spPr bwMode="auto">
          <a:xfrm>
            <a:off x="2971800" y="2590800"/>
            <a:ext cx="1676400" cy="1588"/>
          </a:xfrm>
          <a:prstGeom prst="line">
            <a:avLst/>
          </a:prstGeom>
          <a:noFill/>
          <a:ln w="1260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7137" name="Text Box 33"/>
          <p:cNvSpPr txBox="1">
            <a:spLocks noChangeArrowheads="1"/>
          </p:cNvSpPr>
          <p:nvPr/>
        </p:nvSpPr>
        <p:spPr bwMode="auto">
          <a:xfrm>
            <a:off x="0" y="0"/>
            <a:ext cx="9144000" cy="13731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750"/>
              </a:spcBef>
              <a:buClrTx/>
              <a:buFontTx/>
              <a:buNone/>
            </a:pPr>
            <a:r>
              <a:rPr lang="en-US" altLang="en-US" sz="2800" b="1">
                <a:solidFill>
                  <a:srgbClr val="000000"/>
                </a:solidFill>
                <a:latin typeface="Tahoma" panose="020B0604030504040204" pitchFamily="34" charset="0"/>
              </a:rPr>
              <a:t>Mountains in Latin America can be split into agricultural  “zones” as you move higher up the mountain. This is called “vertical zonation”</a:t>
            </a:r>
          </a:p>
        </p:txBody>
      </p:sp>
      <p:sp>
        <p:nvSpPr>
          <p:cNvPr id="47138" name="Text Box 34"/>
          <p:cNvSpPr txBox="1">
            <a:spLocks noChangeArrowheads="1"/>
          </p:cNvSpPr>
          <p:nvPr/>
        </p:nvSpPr>
        <p:spPr bwMode="auto">
          <a:xfrm>
            <a:off x="1447800" y="5562600"/>
            <a:ext cx="48006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1750"/>
              </a:spcBef>
              <a:buClrTx/>
              <a:buFontTx/>
              <a:buNone/>
            </a:pPr>
            <a:r>
              <a:rPr lang="en-US" altLang="en-US" sz="2800" b="1" u="sng">
                <a:solidFill>
                  <a:srgbClr val="FFFF00"/>
                </a:solidFill>
                <a:latin typeface="Tahoma" panose="020B0604030504040204" pitchFamily="34" charset="0"/>
              </a:rPr>
              <a:t>Tierra Caliente</a:t>
            </a:r>
            <a:r>
              <a:rPr lang="en-US" altLang="en-US" sz="2800" b="1">
                <a:latin typeface="Tahoma" panose="020B0604030504040204" pitchFamily="34" charset="0"/>
              </a:rPr>
              <a:t>            </a:t>
            </a:r>
            <a:r>
              <a:rPr lang="en-US" altLang="en-US" b="1">
                <a:latin typeface="Tahoma" panose="020B0604030504040204" pitchFamily="34" charset="0"/>
              </a:rPr>
              <a:t>crops that like hot temperatures</a:t>
            </a:r>
            <a:r>
              <a:rPr lang="en-US" altLang="en-US" sz="2800" b="1">
                <a:latin typeface="Tahoma" panose="020B0604030504040204" pitchFamily="34" charset="0"/>
              </a:rPr>
              <a:t> </a:t>
            </a:r>
          </a:p>
        </p:txBody>
      </p:sp>
      <p:sp>
        <p:nvSpPr>
          <p:cNvPr id="47139" name="Text Box 35"/>
          <p:cNvSpPr txBox="1">
            <a:spLocks noChangeArrowheads="1"/>
          </p:cNvSpPr>
          <p:nvPr/>
        </p:nvSpPr>
        <p:spPr bwMode="auto">
          <a:xfrm>
            <a:off x="2133600" y="4114800"/>
            <a:ext cx="3429000"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1500"/>
              </a:spcBef>
              <a:buClrTx/>
              <a:buFontTx/>
              <a:buNone/>
            </a:pPr>
            <a:r>
              <a:rPr lang="en-US" altLang="en-US" sz="2800" b="1" u="sng">
                <a:solidFill>
                  <a:srgbClr val="FFFF00"/>
                </a:solidFill>
                <a:latin typeface="Tahoma" panose="020B0604030504040204" pitchFamily="34" charset="0"/>
              </a:rPr>
              <a:t>Tierra Templada</a:t>
            </a:r>
            <a:r>
              <a:rPr lang="en-US" altLang="en-US" sz="2800" b="1">
                <a:latin typeface="Tahoma" panose="020B0604030504040204" pitchFamily="34" charset="0"/>
              </a:rPr>
              <a:t> </a:t>
            </a:r>
            <a:r>
              <a:rPr lang="en-US" altLang="en-US" b="1">
                <a:latin typeface="Tahoma" panose="020B0604030504040204" pitchFamily="34" charset="0"/>
              </a:rPr>
              <a:t>crops that like temperate land</a:t>
            </a:r>
          </a:p>
        </p:txBody>
      </p:sp>
      <p:sp>
        <p:nvSpPr>
          <p:cNvPr id="47140" name="Text Box 36"/>
          <p:cNvSpPr txBox="1">
            <a:spLocks noChangeArrowheads="1"/>
          </p:cNvSpPr>
          <p:nvPr/>
        </p:nvSpPr>
        <p:spPr bwMode="auto">
          <a:xfrm>
            <a:off x="2590800" y="2667000"/>
            <a:ext cx="2438400" cy="180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1500"/>
              </a:spcBef>
              <a:buClrTx/>
              <a:buFontTx/>
              <a:buNone/>
            </a:pPr>
            <a:r>
              <a:rPr lang="en-US" altLang="en-US" sz="2800" b="1" u="sng">
                <a:solidFill>
                  <a:srgbClr val="FFFF00"/>
                </a:solidFill>
                <a:latin typeface="Tahoma" panose="020B0604030504040204" pitchFamily="34" charset="0"/>
              </a:rPr>
              <a:t>Tierra Fria</a:t>
            </a:r>
            <a:r>
              <a:rPr lang="en-US" altLang="en-US" sz="2800" b="1" u="sng">
                <a:latin typeface="Tahoma" panose="020B0604030504040204" pitchFamily="34" charset="0"/>
              </a:rPr>
              <a:t> </a:t>
            </a:r>
            <a:r>
              <a:rPr lang="en-US" altLang="en-US" b="1">
                <a:latin typeface="Tahoma" panose="020B0604030504040204" pitchFamily="34" charset="0"/>
              </a:rPr>
              <a:t>no crops, just grazing </a:t>
            </a:r>
          </a:p>
          <a:p>
            <a:pPr>
              <a:spcBef>
                <a:spcPts val="1500"/>
              </a:spcBef>
              <a:buClrTx/>
              <a:buFontTx/>
              <a:buNone/>
            </a:pPr>
            <a:endParaRPr lang="en-US" altLang="en-US" b="1">
              <a:latin typeface="Tahoma" panose="020B0604030504040204" pitchFamily="34" charset="0"/>
            </a:endParaRPr>
          </a:p>
        </p:txBody>
      </p:sp>
      <p:sp>
        <p:nvSpPr>
          <p:cNvPr id="47141" name="Text Box 37"/>
          <p:cNvSpPr txBox="1">
            <a:spLocks noChangeArrowheads="1"/>
          </p:cNvSpPr>
          <p:nvPr/>
        </p:nvSpPr>
        <p:spPr bwMode="auto">
          <a:xfrm>
            <a:off x="3200400" y="1676400"/>
            <a:ext cx="1143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1500"/>
              </a:spcBef>
              <a:buClrTx/>
              <a:buFontTx/>
              <a:buNone/>
            </a:pPr>
            <a:r>
              <a:rPr lang="en-US" altLang="en-US">
                <a:latin typeface="Tahoma" panose="020B0604030504040204" pitchFamily="34" charset="0"/>
              </a:rPr>
              <a:t>Snow caps</a:t>
            </a:r>
          </a:p>
        </p:txBody>
      </p:sp>
      <p:sp>
        <p:nvSpPr>
          <p:cNvPr id="47142" name="Line 38"/>
          <p:cNvSpPr>
            <a:spLocks noChangeShapeType="1"/>
          </p:cNvSpPr>
          <p:nvPr/>
        </p:nvSpPr>
        <p:spPr bwMode="auto">
          <a:xfrm flipV="1">
            <a:off x="3733800" y="1751013"/>
            <a:ext cx="1588" cy="5108575"/>
          </a:xfrm>
          <a:prstGeom prst="line">
            <a:avLst/>
          </a:prstGeom>
          <a:noFill/>
          <a:ln w="76320" cap="sq">
            <a:solidFill>
              <a:srgbClr val="FF3300"/>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47131"/>
                                        </p:tgtEl>
                                        <p:attrNameLst>
                                          <p:attrName>style.visibility</p:attrName>
                                        </p:attrNameLst>
                                      </p:cBhvr>
                                      <p:to>
                                        <p:strVal val="visible"/>
                                      </p:to>
                                    </p:set>
                                    <p:animEffect transition="in" filter="wipe(left)">
                                      <p:cBhvr additive="repl">
                                        <p:cTn id="7" dur="1000"/>
                                        <p:tgtEl>
                                          <p:spTgt spid="471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47132"/>
                                        </p:tgtEl>
                                        <p:attrNameLst>
                                          <p:attrName>style.visibility</p:attrName>
                                        </p:attrNameLst>
                                      </p:cBhvr>
                                      <p:to>
                                        <p:strVal val="visible"/>
                                      </p:to>
                                    </p:set>
                                    <p:animEffect transition="in" filter="wipe(left)">
                                      <p:cBhvr additive="repl">
                                        <p:cTn id="12" dur="1000"/>
                                        <p:tgtEl>
                                          <p:spTgt spid="471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47137"/>
                                        </p:tgtEl>
                                        <p:attrNameLst>
                                          <p:attrName>style.visibility</p:attrName>
                                        </p:attrNameLst>
                                      </p:cBhvr>
                                      <p:to>
                                        <p:strVal val="visible"/>
                                      </p:to>
                                    </p:set>
                                    <p:animEffect transition="in" filter="dissolve">
                                      <p:cBhvr additive="repl">
                                        <p:cTn id="17" dur="500"/>
                                        <p:tgtEl>
                                          <p:spTgt spid="471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fill="hold" grpId="0" nodeType="clickEffect">
                                  <p:stCondLst>
                                    <p:cond delay="0"/>
                                  </p:stCondLst>
                                  <p:childTnLst>
                                    <p:set>
                                      <p:cBhvr additive="repl">
                                        <p:cTn id="21" dur="1" fill="hold">
                                          <p:stCondLst>
                                            <p:cond delay="0"/>
                                          </p:stCondLst>
                                        </p:cTn>
                                        <p:tgtEl>
                                          <p:spTgt spid="4713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fill="hold" nodeType="clickEffect">
                                  <p:stCondLst>
                                    <p:cond delay="0"/>
                                  </p:stCondLst>
                                  <p:childTnLst>
                                    <p:set>
                                      <p:cBhvr additive="repl">
                                        <p:cTn id="25" dur="1" fill="hold">
                                          <p:stCondLst>
                                            <p:cond delay="0"/>
                                          </p:stCondLst>
                                        </p:cTn>
                                        <p:tgtEl>
                                          <p:spTgt spid="4713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fill="hold" nodeType="clickEffect">
                                  <p:stCondLst>
                                    <p:cond delay="0"/>
                                  </p:stCondLst>
                                  <p:childTnLst>
                                    <p:set>
                                      <p:cBhvr additive="repl">
                                        <p:cTn id="29" dur="1" fill="hold">
                                          <p:stCondLst>
                                            <p:cond delay="0"/>
                                          </p:stCondLst>
                                        </p:cTn>
                                        <p:tgtEl>
                                          <p:spTgt spid="47139"/>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fill="hold" nodeType="clickEffect">
                                  <p:stCondLst>
                                    <p:cond delay="0"/>
                                  </p:stCondLst>
                                  <p:childTnLst>
                                    <p:set>
                                      <p:cBhvr additive="repl">
                                        <p:cTn id="33" dur="1" fill="hold">
                                          <p:stCondLst>
                                            <p:cond delay="0"/>
                                          </p:stCondLst>
                                        </p:cTn>
                                        <p:tgtEl>
                                          <p:spTgt spid="4714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fill="hold" nodeType="clickEffect">
                                  <p:stCondLst>
                                    <p:cond delay="0"/>
                                  </p:stCondLst>
                                  <p:childTnLst>
                                    <p:set>
                                      <p:cBhvr additive="repl">
                                        <p:cTn id="37" dur="1" fill="hold">
                                          <p:stCondLst>
                                            <p:cond delay="0"/>
                                          </p:stCondLst>
                                        </p:cTn>
                                        <p:tgtEl>
                                          <p:spTgt spid="47141"/>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additive="repl">
                                        <p:cTn id="41" dur="1" fill="hold">
                                          <p:stCondLst>
                                            <p:cond delay="0"/>
                                          </p:stCondLst>
                                        </p:cTn>
                                        <p:tgtEl>
                                          <p:spTgt spid="47142"/>
                                        </p:tgtEl>
                                        <p:attrNameLst>
                                          <p:attrName>style.visibility</p:attrName>
                                        </p:attrNameLst>
                                      </p:cBhvr>
                                      <p:to>
                                        <p:strVal val="visible"/>
                                      </p:to>
                                    </p:set>
                                    <p:animEffect transition="in" filter="wipe(down)">
                                      <p:cBhvr additive="repl">
                                        <p:cTn id="42" dur="5000"/>
                                        <p:tgtEl>
                                          <p:spTgt spid="47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3" grpId="0" animBg="1"/>
      <p:bldP spid="4714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29" name="Object 1"/>
          <p:cNvGraphicFramePr>
            <a:graphicFrameLocks noChangeAspect="1"/>
          </p:cNvGraphicFramePr>
          <p:nvPr/>
        </p:nvGraphicFramePr>
        <p:xfrm>
          <a:off x="0" y="1219200"/>
          <a:ext cx="9144000" cy="5638800"/>
        </p:xfrm>
        <a:graphic>
          <a:graphicData uri="http://schemas.openxmlformats.org/presentationml/2006/ole">
            <mc:AlternateContent xmlns:mc="http://schemas.openxmlformats.org/markup-compatibility/2006">
              <mc:Choice xmlns:v="urn:schemas-microsoft-com:vml" Requires="v">
                <p:oleObj spid="_x0000_s48139" r:id="rId4" imgW="6095238" imgH="3685714" progId="">
                  <p:embed/>
                </p:oleObj>
              </mc:Choice>
              <mc:Fallback>
                <p:oleObj r:id="rId4" imgW="6095238" imgH="3685714"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0" name="Text Box 2"/>
          <p:cNvSpPr txBox="1">
            <a:spLocks noChangeArrowheads="1"/>
          </p:cNvSpPr>
          <p:nvPr/>
        </p:nvSpPr>
        <p:spPr bwMode="auto">
          <a:xfrm>
            <a:off x="0" y="228600"/>
            <a:ext cx="9144000" cy="566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938"/>
              </a:spcBef>
              <a:buClrTx/>
              <a:buFontTx/>
              <a:buNone/>
            </a:pPr>
            <a:r>
              <a:rPr lang="en-US" altLang="en-US" sz="3100">
                <a:latin typeface="Tahoma" panose="020B0604030504040204" pitchFamily="34" charset="0"/>
              </a:rPr>
              <a:t>Another look at Vertical Zonation in the Andes Mts.</a:t>
            </a:r>
          </a:p>
        </p:txBody>
      </p:sp>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0" y="457200"/>
            <a:ext cx="914400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2000"/>
              </a:spcBef>
              <a:buClr>
                <a:srgbClr val="FFFFFF"/>
              </a:buClr>
              <a:buFont typeface="Tahoma" panose="020B0604030504040204" pitchFamily="34" charset="0"/>
              <a:buChar char="•"/>
            </a:pPr>
            <a:r>
              <a:rPr lang="en-US" altLang="en-US" sz="4400">
                <a:latin typeface="Tahoma" panose="020B0604030504040204" pitchFamily="34" charset="0"/>
              </a:rPr>
              <a:t>Along with volcanoes, western South America and parts of Central America experience </a:t>
            </a:r>
            <a:r>
              <a:rPr lang="en-US" altLang="en-US" sz="8000" b="1">
                <a:solidFill>
                  <a:srgbClr val="FF9933"/>
                </a:solidFill>
                <a:effectLst>
                  <a:outerShdw blurRad="38100" dist="38100" dir="2700000" algn="tl">
                    <a:srgbClr val="000000"/>
                  </a:outerShdw>
                </a:effectLst>
                <a:latin typeface="Chiller" pitchFamily="80" charset="0"/>
              </a:rPr>
              <a:t>EARTHQUAKES</a:t>
            </a:r>
          </a:p>
        </p:txBody>
      </p:sp>
      <p:sp>
        <p:nvSpPr>
          <p:cNvPr id="49154" name="Text Box 2"/>
          <p:cNvSpPr txBox="1">
            <a:spLocks noChangeArrowheads="1"/>
          </p:cNvSpPr>
          <p:nvPr/>
        </p:nvSpPr>
        <p:spPr bwMode="auto">
          <a:xfrm>
            <a:off x="76200" y="4267200"/>
            <a:ext cx="9067800" cy="245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2750"/>
              </a:spcBef>
              <a:buClrTx/>
              <a:buFontTx/>
              <a:buNone/>
            </a:pPr>
            <a:r>
              <a:rPr lang="en-US" altLang="en-US" sz="4400">
                <a:latin typeface="Tahoma" panose="020B0604030504040204" pitchFamily="34" charset="0"/>
              </a:rPr>
              <a:t>  due to the constant motion of the Earth’s tectonic plates-</a:t>
            </a:r>
          </a:p>
          <a:p>
            <a:pPr>
              <a:spcBef>
                <a:spcPts val="2750"/>
              </a:spcBef>
              <a:buClrTx/>
              <a:buFontTx/>
              <a:buNone/>
            </a:pPr>
            <a:r>
              <a:rPr lang="en-US" altLang="en-US" sz="4400">
                <a:latin typeface="Tahoma" panose="020B0604030504040204" pitchFamily="34" charset="0"/>
              </a:rPr>
              <a:t>                   Just like in California!!</a:t>
            </a:r>
          </a:p>
        </p:txBody>
      </p:sp>
      <p:sp>
        <p:nvSpPr>
          <p:cNvPr id="49155" name="AutoShape 3"/>
          <p:cNvSpPr>
            <a:spLocks noChangeArrowheads="1"/>
          </p:cNvSpPr>
          <p:nvPr/>
        </p:nvSpPr>
        <p:spPr bwMode="auto">
          <a:xfrm>
            <a:off x="0" y="0"/>
            <a:ext cx="8001000" cy="6096000"/>
          </a:xfrm>
          <a:prstGeom prst="wedgeEllipseCallout">
            <a:avLst>
              <a:gd name="adj1" fmla="val 50556"/>
              <a:gd name="adj2" fmla="val 49764"/>
            </a:avLst>
          </a:prstGeom>
          <a:solidFill>
            <a:srgbClr val="009999"/>
          </a:solidFill>
          <a:ln w="7632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2800" b="1">
                <a:solidFill>
                  <a:srgbClr val="FFFF00"/>
                </a:solidFill>
                <a:latin typeface="Tahoma" panose="020B0604030504040204" pitchFamily="34" charset="0"/>
              </a:rPr>
              <a:t>But California can handle the earthquakes MUCH better because of building codes and earthquake-proof structures that are built in the states. Unfortunately, Chile, Peru, and other countries in Latin America don’t follow any type of building codes and whole villages can be wiped out in an earthquake!!!</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additive="repl">
                                        <p:cTn id="6" dur="1" fill="hold">
                                          <p:stCondLst>
                                            <p:cond delay="0"/>
                                          </p:stCondLst>
                                        </p:cTn>
                                        <p:tgtEl>
                                          <p:spTgt spid="49153">
                                            <p:txEl>
                                              <p:pRg st="0" end="0"/>
                                            </p:txEl>
                                          </p:spTgt>
                                        </p:tgtEl>
                                        <p:attrNameLst>
                                          <p:attrName>style.visibility</p:attrName>
                                        </p:attrNameLst>
                                      </p:cBhvr>
                                      <p:to>
                                        <p:strVal val="visible"/>
                                      </p:to>
                                    </p:set>
                                    <p:anim calcmode="lin" valueType="num">
                                      <p:cBhvr>
                                        <p:cTn id="7" dur="500" fill="hold"/>
                                        <p:tgtEl>
                                          <p:spTgt spid="49153">
                                            <p:txEl>
                                              <p:pRg st="0" end="0"/>
                                            </p:txEl>
                                          </p:spTgt>
                                        </p:tgtEl>
                                        <p:attrNameLst>
                                          <p:attrName>ppt_x</p:attrName>
                                        </p:attrNameLst>
                                      </p:cBhvr>
                                      <p:tavLst>
                                        <p:tav tm="100000">
                                          <p:val>
                                            <p:strVal val="0-#ppt_w/2"/>
                                          </p:val>
                                        </p:tav>
                                        <p:tav>
                                          <p:val>
                                            <p:strVal val="#ppt_x"/>
                                          </p:val>
                                        </p:tav>
                                      </p:tavLst>
                                    </p:anim>
                                    <p:anim calcmode="lin" valueType="num">
                                      <p:cBhvr>
                                        <p:cTn id="8" dur="500" fill="hold"/>
                                        <p:tgtEl>
                                          <p:spTgt spid="49153">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9154"/>
                                        </p:tgtEl>
                                        <p:attrNameLst>
                                          <p:attrName>style.visibility</p:attrName>
                                        </p:attrNameLst>
                                      </p:cBhvr>
                                      <p:to>
                                        <p:strVal val="visible"/>
                                      </p:to>
                                    </p:set>
                                    <p:anim calcmode="lin" valueType="num">
                                      <p:cBhvr>
                                        <p:cTn id="13" dur="500" fill="hold"/>
                                        <p:tgtEl>
                                          <p:spTgt spid="49154"/>
                                        </p:tgtEl>
                                        <p:attrNameLst>
                                          <p:attrName>ppt_x</p:attrName>
                                        </p:attrNameLst>
                                      </p:cBhvr>
                                      <p:tavLst>
                                        <p:tav tm="100000">
                                          <p:val>
                                            <p:strVal val="0-#ppt_w/2"/>
                                          </p:val>
                                        </p:tav>
                                        <p:tav>
                                          <p:val>
                                            <p:strVal val="#ppt_x"/>
                                          </p:val>
                                        </p:tav>
                                      </p:tavLst>
                                    </p:anim>
                                    <p:anim calcmode="lin" valueType="num">
                                      <p:cBhvr>
                                        <p:cTn id="14" dur="500" fill="hold"/>
                                        <p:tgtEl>
                                          <p:spTgt spid="49154"/>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fill="hold" nodeType="clickEffect">
                                  <p:stCondLst>
                                    <p:cond delay="0"/>
                                  </p:stCondLst>
                                  <p:childTnLst>
                                    <p:set>
                                      <p:cBhvr additive="repl">
                                        <p:cTn id="18" dur="1" fill="hold">
                                          <p:stCondLst>
                                            <p:cond delay="0"/>
                                          </p:stCondLst>
                                        </p:cTn>
                                        <p:tgtEl>
                                          <p:spTgt spid="49155"/>
                                        </p:tgtEl>
                                        <p:attrNameLst>
                                          <p:attrName>style.visibility</p:attrName>
                                        </p:attrNameLst>
                                      </p:cBhvr>
                                      <p:to>
                                        <p:strVal val="visible"/>
                                      </p:to>
                                    </p:set>
                                    <p:anim calcmode="lin" valueType="num">
                                      <p:cBhvr additive="repl">
                                        <p:cTn id="19" dur="500" decel="50000" fill="hold">
                                          <p:stCondLst>
                                            <p:cond delay="0"/>
                                          </p:stCondLst>
                                        </p:cTn>
                                        <p:tgtEl>
                                          <p:spTgt spid="49155"/>
                                        </p:tgtEl>
                                        <p:attrNameLst>
                                          <p:attrName>r</p:attrName>
                                        </p:attrNameLst>
                                      </p:cBhvr>
                                      <p:tavLst>
                                        <p:tav tm="100000">
                                          <p:val>
                                            <p:strVal val="-90"/>
                                          </p:val>
                                        </p:tav>
                                        <p:tav>
                                          <p:val>
                                            <p:strVal val="0"/>
                                          </p:val>
                                        </p:tav>
                                      </p:tavLst>
                                    </p:anim>
                                    <p:anim calcmode="lin" valueType="num">
                                      <p:cBhvr additive="repl">
                                        <p:cTn id="20" dur="500" decel="50000" fill="hold">
                                          <p:stCondLst>
                                            <p:cond delay="0"/>
                                          </p:stCondLst>
                                        </p:cTn>
                                        <p:tgtEl>
                                          <p:spTgt spid="49155"/>
                                        </p:tgtEl>
                                        <p:attrNameLst>
                                          <p:attrName>ppt_w</p:attrName>
                                        </p:attrNameLst>
                                      </p:cBhvr>
                                      <p:tavLst>
                                        <p:tav tm="100000">
                                          <p:val>
                                            <p:strVal val="#ppt_w"/>
                                          </p:val>
                                        </p:tav>
                                        <p:tav>
                                          <p:val>
                                            <p:strVal val="#ppt_w*.05"/>
                                          </p:val>
                                        </p:tav>
                                      </p:tavLst>
                                    </p:anim>
                                    <p:anim calcmode="lin" valueType="num">
                                      <p:cBhvr additive="repl">
                                        <p:cTn id="21" dur="500" accel="50000" fill="hold">
                                          <p:stCondLst>
                                            <p:cond delay="500"/>
                                          </p:stCondLst>
                                        </p:cTn>
                                        <p:tgtEl>
                                          <p:spTgt spid="49155"/>
                                        </p:tgtEl>
                                        <p:attrNameLst>
                                          <p:attrName>ppt_w</p:attrName>
                                        </p:attrNameLst>
                                      </p:cBhvr>
                                      <p:tavLst>
                                        <p:tav tm="100000">
                                          <p:val>
                                            <p:strVal val="#ppt_w*.05"/>
                                          </p:val>
                                        </p:tav>
                                        <p:tav>
                                          <p:val>
                                            <p:strVal val="#ppt_w"/>
                                          </p:val>
                                        </p:tav>
                                      </p:tavLst>
                                    </p:anim>
                                    <p:anim calcmode="lin" valueType="num">
                                      <p:cBhvr additive="repl">
                                        <p:cTn id="22" dur="1000" fill="hold"/>
                                        <p:tgtEl>
                                          <p:spTgt spid="49155"/>
                                        </p:tgtEl>
                                        <p:attrNameLst>
                                          <p:attrName>ppt_h</p:attrName>
                                        </p:attrNameLst>
                                      </p:cBhvr>
                                      <p:tavLst>
                                        <p:tav tm="100000">
                                          <p:val>
                                            <p:strVal val="#ppt_h"/>
                                          </p:val>
                                        </p:tav>
                                        <p:tav>
                                          <p:val>
                                            <p:strVal val="#ppt_h"/>
                                          </p:val>
                                        </p:tav>
                                      </p:tavLst>
                                    </p:anim>
                                    <p:anim calcmode="lin" valueType="num">
                                      <p:cBhvr additive="repl">
                                        <p:cTn id="23" dur="500" decel="50000" fill="hold">
                                          <p:stCondLst>
                                            <p:cond delay="0"/>
                                          </p:stCondLst>
                                        </p:cTn>
                                        <p:tgtEl>
                                          <p:spTgt spid="49155"/>
                                        </p:tgtEl>
                                        <p:attrNameLst>
                                          <p:attrName>ppt_x</p:attrName>
                                        </p:attrNameLst>
                                      </p:cBhvr>
                                      <p:tavLst>
                                        <p:tav tm="100000">
                                          <p:val>
                                            <p:strVal val="#ppt_x+.4"/>
                                          </p:val>
                                        </p:tav>
                                        <p:tav>
                                          <p:val>
                                            <p:strVal val="#ppt_x"/>
                                          </p:val>
                                        </p:tav>
                                      </p:tavLst>
                                    </p:anim>
                                    <p:anim calcmode="lin" valueType="num">
                                      <p:cBhvr additive="repl">
                                        <p:cTn id="24" dur="500" decel="50000" fill="hold">
                                          <p:stCondLst>
                                            <p:cond delay="0"/>
                                          </p:stCondLst>
                                        </p:cTn>
                                        <p:tgtEl>
                                          <p:spTgt spid="49155"/>
                                        </p:tgtEl>
                                        <p:attrNameLst>
                                          <p:attrName>ppt_y</p:attrName>
                                        </p:attrNameLst>
                                      </p:cBhvr>
                                      <p:tavLst>
                                        <p:tav tm="100000">
                                          <p:val>
                                            <p:strVal val="#ppt_y-.2"/>
                                          </p:val>
                                        </p:tav>
                                        <p:tav>
                                          <p:val>
                                            <p:strVal val="#ppt_y+.1"/>
                                          </p:val>
                                        </p:tav>
                                      </p:tavLst>
                                    </p:anim>
                                    <p:anim calcmode="lin" valueType="num">
                                      <p:cBhvr additive="repl">
                                        <p:cTn id="25" dur="500" accel="50000" fill="hold">
                                          <p:stCondLst>
                                            <p:cond delay="500"/>
                                          </p:stCondLst>
                                        </p:cTn>
                                        <p:tgtEl>
                                          <p:spTgt spid="49155"/>
                                        </p:tgtEl>
                                        <p:attrNameLst>
                                          <p:attrName>ppt_y</p:attrName>
                                        </p:attrNameLst>
                                      </p:cBhvr>
                                      <p:tavLst>
                                        <p:tav tm="100000">
                                          <p:val>
                                            <p:strVal val="#ppt_y+.1"/>
                                          </p:val>
                                        </p:tav>
                                        <p:tav>
                                          <p:val>
                                            <p:strVal val="#ppt_y"/>
                                          </p:val>
                                        </p:tav>
                                      </p:tavLst>
                                    </p:anim>
                                    <p:animEffect transition="in" filter="fade">
                                      <p:cBhvr additive="repl">
                                        <p:cTn id="26" dur="1000" decel="50000">
                                          <p:stCondLst>
                                            <p:cond delay="0"/>
                                          </p:stCondLst>
                                        </p:cTn>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6200" y="304800"/>
            <a:ext cx="9067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6000">
                <a:solidFill>
                  <a:srgbClr val="CBCBCB"/>
                </a:solidFill>
                <a:latin typeface="Tahoma" panose="020B0604030504040204" pitchFamily="34" charset="0"/>
              </a:rPr>
              <a:t>More Physical Features:</a:t>
            </a:r>
          </a:p>
        </p:txBody>
      </p:sp>
      <p:sp>
        <p:nvSpPr>
          <p:cNvPr id="50178" name="Text Box 2"/>
          <p:cNvSpPr txBox="1">
            <a:spLocks noChangeArrowheads="1"/>
          </p:cNvSpPr>
          <p:nvPr/>
        </p:nvSpPr>
        <p:spPr bwMode="auto">
          <a:xfrm>
            <a:off x="0" y="1981200"/>
            <a:ext cx="9144000" cy="48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1100"/>
              </a:spcBef>
              <a:buClr>
                <a:srgbClr val="FFFFFF"/>
              </a:buClr>
              <a:buFont typeface="Tahoma" panose="020B0604030504040204" pitchFamily="34" charset="0"/>
              <a:buChar char="•"/>
            </a:pPr>
            <a:r>
              <a:rPr lang="en-US" altLang="en-US" sz="4400" b="1">
                <a:latin typeface="Tahoma" panose="020B0604030504040204" pitchFamily="34" charset="0"/>
              </a:rPr>
              <a:t>            There are MANY islands in Latin America</a:t>
            </a:r>
          </a:p>
          <a:p>
            <a:pPr algn="ctr">
              <a:spcBef>
                <a:spcPts val="1000"/>
              </a:spcBef>
              <a:buClr>
                <a:srgbClr val="FFFFFF"/>
              </a:buClr>
              <a:buFont typeface="Tahoma" panose="020B0604030504040204" pitchFamily="34" charset="0"/>
              <a:buChar char="•"/>
            </a:pPr>
            <a:r>
              <a:rPr lang="en-US" altLang="en-US" sz="4000">
                <a:latin typeface="Tahoma" panose="020B0604030504040204" pitchFamily="34" charset="0"/>
              </a:rPr>
              <a:t>The </a:t>
            </a:r>
            <a:r>
              <a:rPr lang="en-US" altLang="en-US" sz="4000" b="1">
                <a:solidFill>
                  <a:srgbClr val="FFFF00"/>
                </a:solidFill>
                <a:latin typeface="Tahoma" panose="020B0604030504040204" pitchFamily="34" charset="0"/>
              </a:rPr>
              <a:t>Caribbean Islands</a:t>
            </a:r>
            <a:r>
              <a:rPr lang="en-US" altLang="en-US" sz="4000">
                <a:latin typeface="Tahoma" panose="020B0604030504040204" pitchFamily="34" charset="0"/>
              </a:rPr>
              <a:t> are called the “West Indies” or the “Greater and Lesser Antilles”</a:t>
            </a:r>
          </a:p>
          <a:p>
            <a:pPr algn="ctr">
              <a:spcBef>
                <a:spcPts val="1000"/>
              </a:spcBef>
              <a:buClr>
                <a:srgbClr val="FFFFFF"/>
              </a:buClr>
              <a:buFont typeface="Tahoma" panose="020B0604030504040204" pitchFamily="34" charset="0"/>
              <a:buChar char="•"/>
            </a:pPr>
            <a:r>
              <a:rPr lang="en-US" altLang="en-US" sz="4000">
                <a:latin typeface="Tahoma" panose="020B0604030504040204" pitchFamily="34" charset="0"/>
              </a:rPr>
              <a:t>The Caribbean Islands are well known for their </a:t>
            </a:r>
            <a:r>
              <a:rPr lang="en-US" altLang="en-US" sz="4000" u="sng">
                <a:latin typeface="Tahoma" panose="020B0604030504040204" pitchFamily="34" charset="0"/>
              </a:rPr>
              <a:t>agriculture</a:t>
            </a:r>
            <a:r>
              <a:rPr lang="en-US" altLang="en-US" sz="4000">
                <a:latin typeface="Tahoma" panose="020B0604030504040204" pitchFamily="34" charset="0"/>
              </a:rPr>
              <a:t> and </a:t>
            </a:r>
            <a:r>
              <a:rPr lang="en-US" altLang="en-US" sz="4000" u="sng">
                <a:latin typeface="Tahoma" panose="020B0604030504040204" pitchFamily="34" charset="0"/>
              </a:rPr>
              <a:t>tourism</a:t>
            </a:r>
          </a:p>
        </p:txBody>
      </p:sp>
      <p:pic>
        <p:nvPicPr>
          <p:cNvPr id="501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295400"/>
            <a:ext cx="2209800"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r="-16313" b="26854"/>
          <a:stretch>
            <a:fillRect/>
          </a:stretch>
        </p:blipFill>
        <p:spPr bwMode="auto">
          <a:xfrm>
            <a:off x="0" y="228600"/>
            <a:ext cx="7010400" cy="5700713"/>
          </a:xfrm>
          <a:prstGeom prst="rect">
            <a:avLst/>
          </a:prstGeom>
          <a:noFill/>
          <a:ln>
            <a:noFill/>
          </a:ln>
          <a:effectLst/>
          <a:extLst>
            <a:ext uri="{909E8E84-426E-40DD-AFC4-6F175D3DCCD1}">
              <a14:hiddenFill xmlns:a14="http://schemas.microsoft.com/office/drawing/2010/main">
                <a:blipFill dpi="0" rotWithShape="0">
                  <a:blip/>
                  <a:srcRect r="-16313" b="268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1" name="Oval 5"/>
          <p:cNvSpPr>
            <a:spLocks noChangeArrowheads="1"/>
          </p:cNvSpPr>
          <p:nvPr/>
        </p:nvSpPr>
        <p:spPr bwMode="auto">
          <a:xfrm>
            <a:off x="2133600" y="1295400"/>
            <a:ext cx="1600200" cy="990600"/>
          </a:xfrm>
          <a:prstGeom prst="ellipse">
            <a:avLst/>
          </a:prstGeom>
          <a:noFill/>
          <a:ln w="381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182" name="Text Box 6"/>
          <p:cNvSpPr txBox="1">
            <a:spLocks noChangeArrowheads="1"/>
          </p:cNvSpPr>
          <p:nvPr/>
        </p:nvSpPr>
        <p:spPr bwMode="auto">
          <a:xfrm>
            <a:off x="3200400" y="228600"/>
            <a:ext cx="5943600" cy="642938"/>
          </a:xfrm>
          <a:prstGeom prst="rect">
            <a:avLst/>
          </a:prstGeom>
          <a:solidFill>
            <a:srgbClr val="00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2250"/>
              </a:spcBef>
              <a:buClrTx/>
              <a:buFontTx/>
              <a:buNone/>
            </a:pPr>
            <a:r>
              <a:rPr lang="en-US" altLang="en-US" sz="3600" b="1">
                <a:solidFill>
                  <a:srgbClr val="000000"/>
                </a:solidFill>
                <a:latin typeface="Tahoma" panose="020B0604030504040204" pitchFamily="34" charset="0"/>
              </a:rPr>
              <a:t>Greater (Bigger) Antilles</a:t>
            </a:r>
          </a:p>
        </p:txBody>
      </p:sp>
      <p:sp>
        <p:nvSpPr>
          <p:cNvPr id="50183" name="Line 7"/>
          <p:cNvSpPr>
            <a:spLocks noChangeShapeType="1"/>
          </p:cNvSpPr>
          <p:nvPr/>
        </p:nvSpPr>
        <p:spPr bwMode="auto">
          <a:xfrm flipH="1">
            <a:off x="3046413" y="914400"/>
            <a:ext cx="2136775" cy="762000"/>
          </a:xfrm>
          <a:prstGeom prst="line">
            <a:avLst/>
          </a:prstGeom>
          <a:noFill/>
          <a:ln w="5724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184" name="Oval 8"/>
          <p:cNvSpPr>
            <a:spLocks noChangeArrowheads="1"/>
          </p:cNvSpPr>
          <p:nvPr/>
        </p:nvSpPr>
        <p:spPr bwMode="auto">
          <a:xfrm rot="1080000">
            <a:off x="3201988" y="1751013"/>
            <a:ext cx="2071687" cy="1216025"/>
          </a:xfrm>
          <a:prstGeom prst="ellipse">
            <a:avLst/>
          </a:prstGeom>
          <a:noFill/>
          <a:ln w="3816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185" name="Text Box 9"/>
          <p:cNvSpPr txBox="1">
            <a:spLocks noChangeArrowheads="1"/>
          </p:cNvSpPr>
          <p:nvPr/>
        </p:nvSpPr>
        <p:spPr bwMode="auto">
          <a:xfrm>
            <a:off x="381000" y="3886200"/>
            <a:ext cx="5867400" cy="642938"/>
          </a:xfrm>
          <a:prstGeom prst="rect">
            <a:avLst/>
          </a:prstGeom>
          <a:solidFill>
            <a:srgbClr val="00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2250"/>
              </a:spcBef>
              <a:buClrTx/>
              <a:buFontTx/>
              <a:buNone/>
            </a:pPr>
            <a:r>
              <a:rPr lang="en-US" altLang="en-US" sz="3600" b="1">
                <a:solidFill>
                  <a:srgbClr val="000000"/>
                </a:solidFill>
                <a:latin typeface="Tahoma" panose="020B0604030504040204" pitchFamily="34" charset="0"/>
              </a:rPr>
              <a:t>Lesser (Smaller) Antilles</a:t>
            </a:r>
          </a:p>
        </p:txBody>
      </p:sp>
      <p:sp>
        <p:nvSpPr>
          <p:cNvPr id="50186" name="Line 10"/>
          <p:cNvSpPr>
            <a:spLocks noChangeShapeType="1"/>
          </p:cNvSpPr>
          <p:nvPr/>
        </p:nvSpPr>
        <p:spPr bwMode="auto">
          <a:xfrm flipV="1">
            <a:off x="2438400" y="2360613"/>
            <a:ext cx="1524000" cy="1527175"/>
          </a:xfrm>
          <a:prstGeom prst="line">
            <a:avLst/>
          </a:prstGeom>
          <a:noFill/>
          <a:ln w="5724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50179"/>
                                        </p:tgtEl>
                                        <p:attrNameLst>
                                          <p:attrName>style.visibility</p:attrName>
                                        </p:attrNameLst>
                                      </p:cBhvr>
                                      <p:to>
                                        <p:strVal val="visible"/>
                                      </p:to>
                                    </p:set>
                                    <p:anim calcmode="lin" valueType="num">
                                      <p:cBhvr>
                                        <p:cTn id="7" dur="500" fill="hold"/>
                                        <p:tgtEl>
                                          <p:spTgt spid="50179"/>
                                        </p:tgtEl>
                                        <p:attrNameLst>
                                          <p:attrName>ppt_x</p:attrName>
                                        </p:attrNameLst>
                                      </p:cBhvr>
                                      <p:tavLst>
                                        <p:tav tm="100000">
                                          <p:val>
                                            <p:strVal val="0-#ppt_w/2"/>
                                          </p:val>
                                        </p:tav>
                                        <p:tav>
                                          <p:val>
                                            <p:strVal val="#ppt_x"/>
                                          </p:val>
                                        </p:tav>
                                      </p:tavLst>
                                    </p:anim>
                                    <p:anim calcmode="lin" valueType="num">
                                      <p:cBhvr>
                                        <p:cTn id="8" dur="500" fill="hold"/>
                                        <p:tgtEl>
                                          <p:spTgt spid="50179"/>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additive="repl">
                                        <p:cTn id="12" dur="1" fill="hold">
                                          <p:stCondLst>
                                            <p:cond delay="0"/>
                                          </p:stCondLst>
                                        </p:cTn>
                                        <p:tgtEl>
                                          <p:spTgt spid="50178">
                                            <p:txEl>
                                              <p:pRg st="0" end="0"/>
                                            </p:txEl>
                                          </p:spTgt>
                                        </p:tgtEl>
                                        <p:attrNameLst>
                                          <p:attrName>style.visibility</p:attrName>
                                        </p:attrNameLst>
                                      </p:cBhvr>
                                      <p:to>
                                        <p:strVal val="visible"/>
                                      </p:to>
                                    </p:set>
                                    <p:anim calcmode="lin" valueType="num">
                                      <p:cBhvr>
                                        <p:cTn id="13" dur="500" fill="hold"/>
                                        <p:tgtEl>
                                          <p:spTgt spid="50178">
                                            <p:txEl>
                                              <p:pRg st="0" end="0"/>
                                            </p:txEl>
                                          </p:spTgt>
                                        </p:tgtEl>
                                        <p:attrNameLst>
                                          <p:attrName>ppt_x</p:attrName>
                                        </p:attrNameLst>
                                      </p:cBhvr>
                                      <p:tavLst>
                                        <p:tav tm="100000">
                                          <p:val>
                                            <p:strVal val="1+#ppt_w/2"/>
                                          </p:val>
                                        </p:tav>
                                        <p:tav>
                                          <p:val>
                                            <p:strVal val="#ppt_x"/>
                                          </p:val>
                                        </p:tav>
                                      </p:tavLst>
                                    </p:anim>
                                    <p:anim calcmode="lin" valueType="num">
                                      <p:cBhvr>
                                        <p:cTn id="14" dur="500" fill="hold"/>
                                        <p:tgtEl>
                                          <p:spTgt spid="50178">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additive="repl">
                                        <p:cTn id="18" dur="1" fill="hold">
                                          <p:stCondLst>
                                            <p:cond delay="0"/>
                                          </p:stCondLst>
                                        </p:cTn>
                                        <p:tgtEl>
                                          <p:spTgt spid="50178">
                                            <p:txEl>
                                              <p:pRg st="1" end="1"/>
                                            </p:txEl>
                                          </p:spTgt>
                                        </p:tgtEl>
                                        <p:attrNameLst>
                                          <p:attrName>style.visibility</p:attrName>
                                        </p:attrNameLst>
                                      </p:cBhvr>
                                      <p:to>
                                        <p:strVal val="visible"/>
                                      </p:to>
                                    </p:set>
                                    <p:anim calcmode="lin" valueType="num">
                                      <p:cBhvr>
                                        <p:cTn id="19" dur="500" fill="hold"/>
                                        <p:tgtEl>
                                          <p:spTgt spid="50178">
                                            <p:txEl>
                                              <p:pRg st="1" end="1"/>
                                            </p:txEl>
                                          </p:spTgt>
                                        </p:tgtEl>
                                        <p:attrNameLst>
                                          <p:attrName>ppt_x</p:attrName>
                                        </p:attrNameLst>
                                      </p:cBhvr>
                                      <p:tavLst>
                                        <p:tav tm="100000">
                                          <p:val>
                                            <p:strVal val="1+#ppt_w/2"/>
                                          </p:val>
                                        </p:tav>
                                        <p:tav>
                                          <p:val>
                                            <p:strVal val="#ppt_x"/>
                                          </p:val>
                                        </p:tav>
                                      </p:tavLst>
                                    </p:anim>
                                    <p:anim calcmode="lin" valueType="num">
                                      <p:cBhvr>
                                        <p:cTn id="20" dur="500" fill="hold"/>
                                        <p:tgtEl>
                                          <p:spTgt spid="50178">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additive="repl">
                                        <p:cTn id="24" dur="1" fill="hold">
                                          <p:stCondLst>
                                            <p:cond delay="0"/>
                                          </p:stCondLst>
                                        </p:cTn>
                                        <p:tgtEl>
                                          <p:spTgt spid="50178">
                                            <p:txEl>
                                              <p:pRg st="2" end="2"/>
                                            </p:txEl>
                                          </p:spTgt>
                                        </p:tgtEl>
                                        <p:attrNameLst>
                                          <p:attrName>style.visibility</p:attrName>
                                        </p:attrNameLst>
                                      </p:cBhvr>
                                      <p:to>
                                        <p:strVal val="visible"/>
                                      </p:to>
                                    </p:set>
                                    <p:anim calcmode="lin" valueType="num">
                                      <p:cBhvr>
                                        <p:cTn id="25" dur="500" fill="hold"/>
                                        <p:tgtEl>
                                          <p:spTgt spid="50178">
                                            <p:txEl>
                                              <p:pRg st="2" end="2"/>
                                            </p:txEl>
                                          </p:spTgt>
                                        </p:tgtEl>
                                        <p:attrNameLst>
                                          <p:attrName>ppt_x</p:attrName>
                                        </p:attrNameLst>
                                      </p:cBhvr>
                                      <p:tavLst>
                                        <p:tav tm="100000">
                                          <p:val>
                                            <p:strVal val="1+#ppt_w/2"/>
                                          </p:val>
                                        </p:tav>
                                        <p:tav>
                                          <p:val>
                                            <p:strVal val="#ppt_x"/>
                                          </p:val>
                                        </p:tav>
                                      </p:tavLst>
                                    </p:anim>
                                    <p:anim calcmode="lin" valueType="num">
                                      <p:cBhvr>
                                        <p:cTn id="26" dur="500" fill="hold"/>
                                        <p:tgtEl>
                                          <p:spTgt spid="50178">
                                            <p:txEl>
                                              <p:pRg st="2" end="2"/>
                                            </p:txEl>
                                          </p:spTgt>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additive="repl">
                                        <p:cTn id="30" dur="1" fill="hold">
                                          <p:stCondLst>
                                            <p:cond delay="0"/>
                                          </p:stCondLst>
                                        </p:cTn>
                                        <p:tgtEl>
                                          <p:spTgt spid="50180"/>
                                        </p:tgtEl>
                                        <p:attrNameLst>
                                          <p:attrName>style.visibility</p:attrName>
                                        </p:attrNameLst>
                                      </p:cBhvr>
                                      <p:to>
                                        <p:strVal val="visible"/>
                                      </p:to>
                                    </p:set>
                                    <p:animEffect transition="in" filter="blinds(horizontal)">
                                      <p:cBhvr additive="repl">
                                        <p:cTn id="31" dur="500"/>
                                        <p:tgtEl>
                                          <p:spTgt spid="5018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fill="hold" grpId="0" nodeType="clickEffect">
                                  <p:stCondLst>
                                    <p:cond delay="0"/>
                                  </p:stCondLst>
                                  <p:childTnLst>
                                    <p:set>
                                      <p:cBhvr additive="repl">
                                        <p:cTn id="35" dur="1" fill="hold">
                                          <p:stCondLst>
                                            <p:cond delay="0"/>
                                          </p:stCondLst>
                                        </p:cTn>
                                        <p:tgtEl>
                                          <p:spTgt spid="50181"/>
                                        </p:tgtEl>
                                        <p:attrNameLst>
                                          <p:attrName>style.visibility</p:attrName>
                                        </p:attrNameLst>
                                      </p:cBhvr>
                                      <p:to>
                                        <p:strVal val="visible"/>
                                      </p:to>
                                    </p:set>
                                    <p:anim calcmode="lin" valueType="num">
                                      <p:cBhvr additive="repl">
                                        <p:cTn id="36" dur="1000" fill="hold"/>
                                        <p:tgtEl>
                                          <p:spTgt spid="50181"/>
                                        </p:tgtEl>
                                        <p:attrNameLst>
                                          <p:attrName>ppt_w</p:attrName>
                                        </p:attrNameLst>
                                      </p:cBhvr>
                                      <p:tavLst>
                                        <p:tav tm="100000">
                                          <p:val>
                                            <p:fltVal val="0"/>
                                          </p:val>
                                        </p:tav>
                                        <p:tav>
                                          <p:val>
                                            <p:strVal val="#ppt_w"/>
                                          </p:val>
                                        </p:tav>
                                      </p:tavLst>
                                    </p:anim>
                                    <p:anim calcmode="lin" valueType="num">
                                      <p:cBhvr additive="repl">
                                        <p:cTn id="37" dur="1000" fill="hold"/>
                                        <p:tgtEl>
                                          <p:spTgt spid="50181"/>
                                        </p:tgtEl>
                                        <p:attrNameLst>
                                          <p:attrName>ppt_h</p:attrName>
                                        </p:attrNameLst>
                                      </p:cBhvr>
                                      <p:tavLst>
                                        <p:tav tm="100000">
                                          <p:val>
                                            <p:fltVal val="0"/>
                                          </p:val>
                                        </p:tav>
                                        <p:tav>
                                          <p:val>
                                            <p:strVal val="#ppt_h"/>
                                          </p:val>
                                        </p:tav>
                                      </p:tavLst>
                                    </p:anim>
                                    <p:anim calcmode="lin" valueType="num">
                                      <p:cBhvr additive="repl">
                                        <p:cTn id="38" dur="1000" fill="hold"/>
                                        <p:tgtEl>
                                          <p:spTgt spid="50181"/>
                                        </p:tgtEl>
                                        <p:attrNameLst>
                                          <p:attrName>ppt_x</p:attrName>
                                        </p:attrNameLst>
                                      </p:cBhvr>
                                      <p:tavLst>
                                        <p:tav tm="0" fmla="#ppt_x+(cos(-2*pi*(1-$))*-#ppt_x-sin(-2*pi*(1-$))*(1-#ppt_y))*(1-$)">
                                          <p:val>
                                            <p:fltVal val="0"/>
                                          </p:val>
                                        </p:tav>
                                        <p:tav tm="100000">
                                          <p:val>
                                            <p:fltVal val="1"/>
                                          </p:val>
                                        </p:tav>
                                      </p:tavLst>
                                    </p:anim>
                                    <p:anim calcmode="lin" valueType="num">
                                      <p:cBhvr additive="repl">
                                        <p:cTn id="39" dur="1000" fill="hold"/>
                                        <p:tgtEl>
                                          <p:spTgt spid="50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fill="hold" nodeType="clickEffect">
                                  <p:stCondLst>
                                    <p:cond delay="0"/>
                                  </p:stCondLst>
                                  <p:childTnLst>
                                    <p:set>
                                      <p:cBhvr additive="repl">
                                        <p:cTn id="43" dur="1" fill="hold">
                                          <p:stCondLst>
                                            <p:cond delay="0"/>
                                          </p:stCondLst>
                                        </p:cTn>
                                        <p:tgtEl>
                                          <p:spTgt spid="50182"/>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2" fill="hold" grpId="0" nodeType="clickEffect">
                                  <p:stCondLst>
                                    <p:cond delay="0"/>
                                  </p:stCondLst>
                                  <p:childTnLst>
                                    <p:set>
                                      <p:cBhvr additive="repl">
                                        <p:cTn id="47" dur="1" fill="hold">
                                          <p:stCondLst>
                                            <p:cond delay="0"/>
                                          </p:stCondLst>
                                        </p:cTn>
                                        <p:tgtEl>
                                          <p:spTgt spid="50183"/>
                                        </p:tgtEl>
                                        <p:attrNameLst>
                                          <p:attrName>style.visibility</p:attrName>
                                        </p:attrNameLst>
                                      </p:cBhvr>
                                      <p:to>
                                        <p:strVal val="visible"/>
                                      </p:to>
                                    </p:set>
                                    <p:animEffect transition="in" filter="wipe(right)">
                                      <p:cBhvr additive="repl">
                                        <p:cTn id="48" dur="500"/>
                                        <p:tgtEl>
                                          <p:spTgt spid="5018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5" presetClass="entr" fill="hold" grpId="0" nodeType="clickEffect">
                                  <p:stCondLst>
                                    <p:cond delay="0"/>
                                  </p:stCondLst>
                                  <p:childTnLst>
                                    <p:set>
                                      <p:cBhvr additive="repl">
                                        <p:cTn id="52" dur="1" fill="hold">
                                          <p:stCondLst>
                                            <p:cond delay="0"/>
                                          </p:stCondLst>
                                        </p:cTn>
                                        <p:tgtEl>
                                          <p:spTgt spid="50184"/>
                                        </p:tgtEl>
                                        <p:attrNameLst>
                                          <p:attrName>style.visibility</p:attrName>
                                        </p:attrNameLst>
                                      </p:cBhvr>
                                      <p:to>
                                        <p:strVal val="visible"/>
                                      </p:to>
                                    </p:set>
                                    <p:anim calcmode="lin" valueType="num">
                                      <p:cBhvr additive="repl">
                                        <p:cTn id="53" dur="500" decel="50000" fill="hold">
                                          <p:stCondLst>
                                            <p:cond delay="0"/>
                                          </p:stCondLst>
                                        </p:cTn>
                                        <p:tgtEl>
                                          <p:spTgt spid="50184"/>
                                        </p:tgtEl>
                                        <p:attrNameLst>
                                          <p:attrName>r</p:attrName>
                                        </p:attrNameLst>
                                      </p:cBhvr>
                                      <p:tavLst>
                                        <p:tav tm="100000">
                                          <p:val>
                                            <p:strVal val="-90"/>
                                          </p:val>
                                        </p:tav>
                                        <p:tav>
                                          <p:val>
                                            <p:strVal val="0"/>
                                          </p:val>
                                        </p:tav>
                                      </p:tavLst>
                                    </p:anim>
                                    <p:anim calcmode="lin" valueType="num">
                                      <p:cBhvr additive="repl">
                                        <p:cTn id="54" dur="500" decel="50000" fill="hold">
                                          <p:stCondLst>
                                            <p:cond delay="0"/>
                                          </p:stCondLst>
                                        </p:cTn>
                                        <p:tgtEl>
                                          <p:spTgt spid="50184"/>
                                        </p:tgtEl>
                                        <p:attrNameLst>
                                          <p:attrName>ppt_w</p:attrName>
                                        </p:attrNameLst>
                                      </p:cBhvr>
                                      <p:tavLst>
                                        <p:tav tm="100000">
                                          <p:val>
                                            <p:strVal val="#ppt_w"/>
                                          </p:val>
                                        </p:tav>
                                        <p:tav>
                                          <p:val>
                                            <p:strVal val="#ppt_w*.05"/>
                                          </p:val>
                                        </p:tav>
                                      </p:tavLst>
                                    </p:anim>
                                    <p:anim calcmode="lin" valueType="num">
                                      <p:cBhvr additive="repl">
                                        <p:cTn id="55" dur="500" accel="50000" fill="hold">
                                          <p:stCondLst>
                                            <p:cond delay="500"/>
                                          </p:stCondLst>
                                        </p:cTn>
                                        <p:tgtEl>
                                          <p:spTgt spid="50184"/>
                                        </p:tgtEl>
                                        <p:attrNameLst>
                                          <p:attrName>ppt_w</p:attrName>
                                        </p:attrNameLst>
                                      </p:cBhvr>
                                      <p:tavLst>
                                        <p:tav tm="100000">
                                          <p:val>
                                            <p:strVal val="#ppt_w*.05"/>
                                          </p:val>
                                        </p:tav>
                                        <p:tav>
                                          <p:val>
                                            <p:strVal val="#ppt_w"/>
                                          </p:val>
                                        </p:tav>
                                      </p:tavLst>
                                    </p:anim>
                                    <p:anim calcmode="lin" valueType="num">
                                      <p:cBhvr additive="repl">
                                        <p:cTn id="56" dur="1000" fill="hold"/>
                                        <p:tgtEl>
                                          <p:spTgt spid="50184"/>
                                        </p:tgtEl>
                                        <p:attrNameLst>
                                          <p:attrName>ppt_h</p:attrName>
                                        </p:attrNameLst>
                                      </p:cBhvr>
                                      <p:tavLst>
                                        <p:tav tm="100000">
                                          <p:val>
                                            <p:strVal val="#ppt_h"/>
                                          </p:val>
                                        </p:tav>
                                        <p:tav>
                                          <p:val>
                                            <p:strVal val="#ppt_h"/>
                                          </p:val>
                                        </p:tav>
                                      </p:tavLst>
                                    </p:anim>
                                    <p:anim calcmode="lin" valueType="num">
                                      <p:cBhvr additive="repl">
                                        <p:cTn id="57" dur="500" decel="50000" fill="hold">
                                          <p:stCondLst>
                                            <p:cond delay="0"/>
                                          </p:stCondLst>
                                        </p:cTn>
                                        <p:tgtEl>
                                          <p:spTgt spid="50184"/>
                                        </p:tgtEl>
                                        <p:attrNameLst>
                                          <p:attrName>ppt_x</p:attrName>
                                        </p:attrNameLst>
                                      </p:cBhvr>
                                      <p:tavLst>
                                        <p:tav tm="100000">
                                          <p:val>
                                            <p:strVal val="#ppt_x+.4"/>
                                          </p:val>
                                        </p:tav>
                                        <p:tav>
                                          <p:val>
                                            <p:strVal val="#ppt_x"/>
                                          </p:val>
                                        </p:tav>
                                      </p:tavLst>
                                    </p:anim>
                                    <p:anim calcmode="lin" valueType="num">
                                      <p:cBhvr additive="repl">
                                        <p:cTn id="58" dur="500" decel="50000" fill="hold">
                                          <p:stCondLst>
                                            <p:cond delay="0"/>
                                          </p:stCondLst>
                                        </p:cTn>
                                        <p:tgtEl>
                                          <p:spTgt spid="50184"/>
                                        </p:tgtEl>
                                        <p:attrNameLst>
                                          <p:attrName>ppt_y</p:attrName>
                                        </p:attrNameLst>
                                      </p:cBhvr>
                                      <p:tavLst>
                                        <p:tav tm="100000">
                                          <p:val>
                                            <p:strVal val="#ppt_y-.2"/>
                                          </p:val>
                                        </p:tav>
                                        <p:tav>
                                          <p:val>
                                            <p:strVal val="#ppt_y+.1"/>
                                          </p:val>
                                        </p:tav>
                                      </p:tavLst>
                                    </p:anim>
                                    <p:anim calcmode="lin" valueType="num">
                                      <p:cBhvr additive="repl">
                                        <p:cTn id="59" dur="500" accel="50000" fill="hold">
                                          <p:stCondLst>
                                            <p:cond delay="500"/>
                                          </p:stCondLst>
                                        </p:cTn>
                                        <p:tgtEl>
                                          <p:spTgt spid="50184"/>
                                        </p:tgtEl>
                                        <p:attrNameLst>
                                          <p:attrName>ppt_y</p:attrName>
                                        </p:attrNameLst>
                                      </p:cBhvr>
                                      <p:tavLst>
                                        <p:tav tm="100000">
                                          <p:val>
                                            <p:strVal val="#ppt_y+.1"/>
                                          </p:val>
                                        </p:tav>
                                        <p:tav>
                                          <p:val>
                                            <p:strVal val="#ppt_y"/>
                                          </p:val>
                                        </p:tav>
                                      </p:tavLst>
                                    </p:anim>
                                    <p:animEffect transition="in" filter="fade">
                                      <p:cBhvr additive="repl">
                                        <p:cTn id="60" dur="1000" decel="50000">
                                          <p:stCondLst>
                                            <p:cond delay="0"/>
                                          </p:stCondLst>
                                        </p:cTn>
                                        <p:tgtEl>
                                          <p:spTgt spid="5018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fill="hold" nodeType="clickEffect">
                                  <p:stCondLst>
                                    <p:cond delay="0"/>
                                  </p:stCondLst>
                                  <p:childTnLst>
                                    <p:set>
                                      <p:cBhvr additive="repl">
                                        <p:cTn id="64" dur="1" fill="hold">
                                          <p:stCondLst>
                                            <p:cond delay="0"/>
                                          </p:stCondLst>
                                        </p:cTn>
                                        <p:tgtEl>
                                          <p:spTgt spid="50185"/>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additive="repl">
                                        <p:cTn id="68" dur="1" fill="hold">
                                          <p:stCondLst>
                                            <p:cond delay="0"/>
                                          </p:stCondLst>
                                        </p:cTn>
                                        <p:tgtEl>
                                          <p:spTgt spid="50186"/>
                                        </p:tgtEl>
                                        <p:attrNameLst>
                                          <p:attrName>style.visibility</p:attrName>
                                        </p:attrNameLst>
                                      </p:cBhvr>
                                      <p:to>
                                        <p:strVal val="visible"/>
                                      </p:to>
                                    </p:set>
                                    <p:animEffect transition="in" filter="wipe(down)">
                                      <p:cBhvr additive="repl">
                                        <p:cTn id="69" dur="500"/>
                                        <p:tgtEl>
                                          <p:spTgt spid="50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P spid="50183" grpId="0" animBg="1"/>
      <p:bldP spid="50184" grpId="0" animBg="1"/>
      <p:bldP spid="5018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76200" y="228600"/>
            <a:ext cx="8991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100"/>
              </a:spcBef>
              <a:buClr>
                <a:srgbClr val="FFFFFF"/>
              </a:buClr>
              <a:buFont typeface="Tahoma" panose="020B0604030504040204" pitchFamily="34" charset="0"/>
              <a:buChar char="•"/>
            </a:pPr>
            <a:r>
              <a:rPr lang="en-US" altLang="en-US" sz="4400">
                <a:latin typeface="Tahoma" panose="020B0604030504040204" pitchFamily="34" charset="0"/>
              </a:rPr>
              <a:t>The </a:t>
            </a:r>
            <a:r>
              <a:rPr lang="en-US" altLang="en-US" sz="4400" b="1">
                <a:solidFill>
                  <a:srgbClr val="FFFF00"/>
                </a:solidFill>
                <a:latin typeface="Tahoma" panose="020B0604030504040204" pitchFamily="34" charset="0"/>
              </a:rPr>
              <a:t>Galapagos Islands</a:t>
            </a:r>
            <a:r>
              <a:rPr lang="en-US" altLang="en-US" sz="4400">
                <a:latin typeface="Tahoma" panose="020B0604030504040204" pitchFamily="34" charset="0"/>
              </a:rPr>
              <a:t> (off the west coast of Ecuador) are known for their Tortoises and other scientific studies of plants and animals.</a:t>
            </a:r>
          </a:p>
        </p:txBody>
      </p:sp>
      <p:sp>
        <p:nvSpPr>
          <p:cNvPr id="51202" name="Text Box 2"/>
          <p:cNvSpPr txBox="1">
            <a:spLocks noChangeArrowheads="1"/>
          </p:cNvSpPr>
          <p:nvPr/>
        </p:nvSpPr>
        <p:spPr bwMode="auto">
          <a:xfrm>
            <a:off x="0" y="5943600"/>
            <a:ext cx="90678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2500"/>
              </a:spcBef>
              <a:buClrTx/>
              <a:buFontTx/>
              <a:buNone/>
            </a:pPr>
            <a:r>
              <a:rPr lang="en-US" altLang="en-US" sz="4000">
                <a:latin typeface="Tahoma" panose="020B0604030504040204" pitchFamily="34" charset="0"/>
              </a:rPr>
              <a:t>Does </a:t>
            </a:r>
            <a:r>
              <a:rPr lang="en-US" altLang="en-US" sz="4000">
                <a:solidFill>
                  <a:srgbClr val="FFFF00"/>
                </a:solidFill>
                <a:latin typeface="Tahoma" panose="020B0604030504040204" pitchFamily="34" charset="0"/>
              </a:rPr>
              <a:t>Charles Darwin</a:t>
            </a:r>
            <a:r>
              <a:rPr lang="en-US" altLang="en-US" sz="4000">
                <a:latin typeface="Tahoma" panose="020B0604030504040204" pitchFamily="34" charset="0"/>
              </a:rPr>
              <a:t> ring a bell?</a:t>
            </a:r>
          </a:p>
        </p:txBody>
      </p:sp>
      <p:pic>
        <p:nvPicPr>
          <p:cNvPr id="512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3581400"/>
            <a:ext cx="2833688" cy="2047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6416675" cy="7802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5" name="Oval 5"/>
          <p:cNvSpPr>
            <a:spLocks noChangeArrowheads="1"/>
          </p:cNvSpPr>
          <p:nvPr/>
        </p:nvSpPr>
        <p:spPr bwMode="auto">
          <a:xfrm>
            <a:off x="3581400" y="2743200"/>
            <a:ext cx="762000" cy="990600"/>
          </a:xfrm>
          <a:prstGeom prst="ellipse">
            <a:avLst/>
          </a:prstGeom>
          <a:noFill/>
          <a:ln w="5724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06" name="Text Box 6"/>
          <p:cNvSpPr txBox="1">
            <a:spLocks noChangeArrowheads="1"/>
          </p:cNvSpPr>
          <p:nvPr/>
        </p:nvSpPr>
        <p:spPr bwMode="auto">
          <a:xfrm>
            <a:off x="1905000" y="4572000"/>
            <a:ext cx="62484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2250"/>
              </a:spcBef>
              <a:buClrTx/>
              <a:buFontTx/>
              <a:buNone/>
            </a:pPr>
            <a:r>
              <a:rPr lang="en-US" altLang="en-US" sz="3600" b="1">
                <a:solidFill>
                  <a:srgbClr val="000000"/>
                </a:solidFill>
                <a:latin typeface="Tahoma" panose="020B0604030504040204" pitchFamily="34" charset="0"/>
              </a:rPr>
              <a:t>Ga-LAP-ah-goes Islands</a:t>
            </a:r>
          </a:p>
        </p:txBody>
      </p:sp>
      <p:sp>
        <p:nvSpPr>
          <p:cNvPr id="51207" name="Line 7"/>
          <p:cNvSpPr>
            <a:spLocks noChangeShapeType="1"/>
          </p:cNvSpPr>
          <p:nvPr/>
        </p:nvSpPr>
        <p:spPr bwMode="auto">
          <a:xfrm flipV="1">
            <a:off x="3200400" y="3351213"/>
            <a:ext cx="685800" cy="1222375"/>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additive="repl">
                                        <p:cTn id="6" dur="1" fill="hold">
                                          <p:stCondLst>
                                            <p:cond delay="0"/>
                                          </p:stCondLst>
                                        </p:cTn>
                                        <p:tgtEl>
                                          <p:spTgt spid="51201">
                                            <p:txEl>
                                              <p:pRg st="0" end="0"/>
                                            </p:txEl>
                                          </p:spTgt>
                                        </p:tgtEl>
                                        <p:attrNameLst>
                                          <p:attrName>style.visibility</p:attrName>
                                        </p:attrNameLst>
                                      </p:cBhvr>
                                      <p:to>
                                        <p:strVal val="visible"/>
                                      </p:to>
                                    </p:set>
                                    <p:anim calcmode="lin" valueType="num">
                                      <p:cBhvr>
                                        <p:cTn id="7" dur="500" fill="hold"/>
                                        <p:tgtEl>
                                          <p:spTgt spid="51201">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51201">
                                            <p:txEl>
                                              <p:pRg st="0" end="0"/>
                                            </p:txEl>
                                          </p:spTgt>
                                        </p:tgtEl>
                                        <p:attrNameLst>
                                          <p:attrName>ppt_y</p:attrName>
                                        </p:attrNameLst>
                                      </p:cBhvr>
                                      <p:tavLst>
                                        <p:tav tm="100000">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additive="repl">
                                        <p:cTn id="12" dur="1" fill="hold">
                                          <p:stCondLst>
                                            <p:cond delay="0"/>
                                          </p:stCondLst>
                                        </p:cTn>
                                        <p:tgtEl>
                                          <p:spTgt spid="51203"/>
                                        </p:tgtEl>
                                        <p:attrNameLst>
                                          <p:attrName>style.visibility</p:attrName>
                                        </p:attrNameLst>
                                      </p:cBhvr>
                                      <p:to>
                                        <p:strVal val="visible"/>
                                      </p:to>
                                    </p:set>
                                    <p:anim calcmode="lin" valueType="num">
                                      <p:cBhvr>
                                        <p:cTn id="13" dur="5000" fill="hold"/>
                                        <p:tgtEl>
                                          <p:spTgt spid="51203"/>
                                        </p:tgtEl>
                                        <p:attrNameLst>
                                          <p:attrName>ppt_x</p:attrName>
                                        </p:attrNameLst>
                                      </p:cBhvr>
                                      <p:tavLst>
                                        <p:tav tm="100000">
                                          <p:val>
                                            <p:strVal val="1+#ppt_w/2"/>
                                          </p:val>
                                        </p:tav>
                                        <p:tav>
                                          <p:val>
                                            <p:strVal val="#ppt_x"/>
                                          </p:val>
                                        </p:tav>
                                      </p:tavLst>
                                    </p:anim>
                                    <p:anim calcmode="lin" valueType="num">
                                      <p:cBhvr>
                                        <p:cTn id="14" dur="5000" fill="hold"/>
                                        <p:tgtEl>
                                          <p:spTgt spid="51203"/>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nodeType="clickEffect">
                                  <p:stCondLst>
                                    <p:cond delay="0"/>
                                  </p:stCondLst>
                                  <p:childTnLst>
                                    <p:set>
                                      <p:cBhvr additive="repl">
                                        <p:cTn id="18" dur="1" fill="hold">
                                          <p:stCondLst>
                                            <p:cond delay="0"/>
                                          </p:stCondLst>
                                        </p:cTn>
                                        <p:tgtEl>
                                          <p:spTgt spid="51202"/>
                                        </p:tgtEl>
                                        <p:attrNameLst>
                                          <p:attrName>style.visibility</p:attrName>
                                        </p:attrNameLst>
                                      </p:cBhvr>
                                      <p:to>
                                        <p:strVal val="visible"/>
                                      </p:to>
                                    </p:set>
                                    <p:anim calcmode="lin" valueType="num">
                                      <p:cBhvr additive="repl">
                                        <p:cTn id="19" dur="500" fill="hold"/>
                                        <p:tgtEl>
                                          <p:spTgt spid="51202"/>
                                        </p:tgtEl>
                                        <p:attrNameLst>
                                          <p:attrName>ppt_w</p:attrName>
                                        </p:attrNameLst>
                                      </p:cBhvr>
                                      <p:tavLst>
                                        <p:tav tm="100000">
                                          <p:val>
                                            <p:fltVal val="0"/>
                                          </p:val>
                                        </p:tav>
                                        <p:tav>
                                          <p:val>
                                            <p:strVal val="#ppt_w"/>
                                          </p:val>
                                        </p:tav>
                                      </p:tavLst>
                                    </p:anim>
                                    <p:anim calcmode="lin" valueType="num">
                                      <p:cBhvr additive="repl">
                                        <p:cTn id="20" dur="500" fill="hold"/>
                                        <p:tgtEl>
                                          <p:spTgt spid="51202"/>
                                        </p:tgtEl>
                                        <p:attrNameLst>
                                          <p:attrName>ppt_h</p:attrName>
                                        </p:attrNameLst>
                                      </p:cBhvr>
                                      <p:tavLst>
                                        <p:tav tm="100000">
                                          <p:val>
                                            <p:strVal val="#ppt_h"/>
                                          </p:val>
                                        </p:tav>
                                        <p:tav>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additive="repl">
                                        <p:cTn id="24" dur="1" fill="hold">
                                          <p:stCondLst>
                                            <p:cond delay="0"/>
                                          </p:stCondLst>
                                        </p:cTn>
                                        <p:tgtEl>
                                          <p:spTgt spid="51204"/>
                                        </p:tgtEl>
                                        <p:attrNameLst>
                                          <p:attrName>style.visibility</p:attrName>
                                        </p:attrNameLst>
                                      </p:cBhvr>
                                      <p:to>
                                        <p:strVal val="visible"/>
                                      </p:to>
                                    </p:set>
                                    <p:animEffect transition="in" filter="checkerboard(across)">
                                      <p:cBhvr additive="repl">
                                        <p:cTn id="25" dur="500"/>
                                        <p:tgtEl>
                                          <p:spTgt spid="512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fill="hold" grpId="0" nodeType="clickEffect">
                                  <p:stCondLst>
                                    <p:cond delay="0"/>
                                  </p:stCondLst>
                                  <p:childTnLst>
                                    <p:set>
                                      <p:cBhvr additive="repl">
                                        <p:cTn id="29" dur="1" fill="hold">
                                          <p:stCondLst>
                                            <p:cond delay="0"/>
                                          </p:stCondLst>
                                        </p:cTn>
                                        <p:tgtEl>
                                          <p:spTgt spid="51205"/>
                                        </p:tgtEl>
                                        <p:attrNameLst>
                                          <p:attrName>style.visibility</p:attrName>
                                        </p:attrNameLst>
                                      </p:cBhvr>
                                      <p:to>
                                        <p:strVal val="visible"/>
                                      </p:to>
                                    </p:set>
                                    <p:anim calcmode="lin" valueType="num">
                                      <p:cBhvr additive="repl">
                                        <p:cTn id="30" dur="1000" fill="hold"/>
                                        <p:tgtEl>
                                          <p:spTgt spid="51205"/>
                                        </p:tgtEl>
                                        <p:attrNameLst>
                                          <p:attrName>ppt_w</p:attrName>
                                        </p:attrNameLst>
                                      </p:cBhvr>
                                      <p:tavLst>
                                        <p:tav tm="100000">
                                          <p:val>
                                            <p:fltVal val="0"/>
                                          </p:val>
                                        </p:tav>
                                        <p:tav>
                                          <p:val>
                                            <p:strVal val="#ppt_w"/>
                                          </p:val>
                                        </p:tav>
                                      </p:tavLst>
                                    </p:anim>
                                    <p:anim calcmode="lin" valueType="num">
                                      <p:cBhvr additive="repl">
                                        <p:cTn id="31" dur="1000" fill="hold"/>
                                        <p:tgtEl>
                                          <p:spTgt spid="51205"/>
                                        </p:tgtEl>
                                        <p:attrNameLst>
                                          <p:attrName>ppt_h</p:attrName>
                                        </p:attrNameLst>
                                      </p:cBhvr>
                                      <p:tavLst>
                                        <p:tav tm="100000">
                                          <p:val>
                                            <p:fltVal val="0"/>
                                          </p:val>
                                        </p:tav>
                                        <p:tav>
                                          <p:val>
                                            <p:strVal val="#ppt_h"/>
                                          </p:val>
                                        </p:tav>
                                      </p:tavLst>
                                    </p:anim>
                                    <p:anim calcmode="lin" valueType="num">
                                      <p:cBhvr additive="repl">
                                        <p:cTn id="32" dur="1000" fill="hold"/>
                                        <p:tgtEl>
                                          <p:spTgt spid="51205"/>
                                        </p:tgtEl>
                                        <p:attrNameLst>
                                          <p:attrName>ppt_x</p:attrName>
                                        </p:attrNameLst>
                                      </p:cBhvr>
                                      <p:tavLst>
                                        <p:tav tm="0" fmla="#ppt_x+(cos(-2*pi*(1-$))*-#ppt_x-sin(-2*pi*(1-$))*(1-#ppt_y))*(1-$)">
                                          <p:val>
                                            <p:fltVal val="0"/>
                                          </p:val>
                                        </p:tav>
                                        <p:tav tm="100000">
                                          <p:val>
                                            <p:fltVal val="1"/>
                                          </p:val>
                                        </p:tav>
                                      </p:tavLst>
                                    </p:anim>
                                    <p:anim calcmode="lin" valueType="num">
                                      <p:cBhvr additive="repl">
                                        <p:cTn id="33" dur="1000" fill="hold"/>
                                        <p:tgtEl>
                                          <p:spTgt spid="512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fill="hold" nodeType="clickEffect">
                                  <p:stCondLst>
                                    <p:cond delay="0"/>
                                  </p:stCondLst>
                                  <p:childTnLst>
                                    <p:set>
                                      <p:cBhvr additive="repl">
                                        <p:cTn id="37" dur="1" fill="hold">
                                          <p:stCondLst>
                                            <p:cond delay="0"/>
                                          </p:stCondLst>
                                        </p:cTn>
                                        <p:tgtEl>
                                          <p:spTgt spid="51206"/>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additive="repl">
                                        <p:cTn id="41" dur="1" fill="hold">
                                          <p:stCondLst>
                                            <p:cond delay="0"/>
                                          </p:stCondLst>
                                        </p:cTn>
                                        <p:tgtEl>
                                          <p:spTgt spid="51207"/>
                                        </p:tgtEl>
                                        <p:attrNameLst>
                                          <p:attrName>style.visibility</p:attrName>
                                        </p:attrNameLst>
                                      </p:cBhvr>
                                      <p:to>
                                        <p:strVal val="visible"/>
                                      </p:to>
                                    </p:set>
                                    <p:animEffect transition="in" filter="wipe(down)">
                                      <p:cBhvr additive="repl">
                                        <p:cTn id="42"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P spid="5120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975"/>
              </a:spcBef>
              <a:buClr>
                <a:srgbClr val="FFFFFF"/>
              </a:buClr>
              <a:buFont typeface="Tahoma" panose="020B0604030504040204" pitchFamily="34" charset="0"/>
              <a:buChar char="•"/>
            </a:pPr>
            <a:r>
              <a:rPr lang="en-US" altLang="en-US" sz="3900">
                <a:latin typeface="Tahoma" panose="020B0604030504040204" pitchFamily="34" charset="0"/>
              </a:rPr>
              <a:t>The </a:t>
            </a:r>
            <a:r>
              <a:rPr lang="en-US" altLang="en-US" sz="3900" b="1">
                <a:solidFill>
                  <a:srgbClr val="FFFF00"/>
                </a:solidFill>
                <a:latin typeface="Tahoma" panose="020B0604030504040204" pitchFamily="34" charset="0"/>
              </a:rPr>
              <a:t>Falkland Islands </a:t>
            </a:r>
            <a:r>
              <a:rPr lang="en-US" altLang="en-US" sz="3900">
                <a:latin typeface="Tahoma" panose="020B0604030504040204" pitchFamily="34" charset="0"/>
              </a:rPr>
              <a:t>are controlled by the United Kingdom</a:t>
            </a:r>
          </a:p>
          <a:p>
            <a:pPr>
              <a:spcBef>
                <a:spcPts val="975"/>
              </a:spcBef>
              <a:buClr>
                <a:srgbClr val="FFFFFF"/>
              </a:buClr>
              <a:buFont typeface="Tahoma" panose="020B0604030504040204" pitchFamily="34" charset="0"/>
              <a:buChar char="•"/>
            </a:pPr>
            <a:r>
              <a:rPr lang="en-US" altLang="en-US" sz="3900">
                <a:latin typeface="Tahoma" panose="020B0604030504040204" pitchFamily="34" charset="0"/>
              </a:rPr>
              <a:t>The British defeated the Argentines in the Falkland Island War of 1982</a:t>
            </a:r>
          </a:p>
          <a:p>
            <a:pPr>
              <a:spcBef>
                <a:spcPts val="975"/>
              </a:spcBef>
              <a:buClr>
                <a:srgbClr val="FFFFFF"/>
              </a:buClr>
              <a:buFont typeface="Tahoma" panose="020B0604030504040204" pitchFamily="34" charset="0"/>
              <a:buChar char="•"/>
            </a:pPr>
            <a:r>
              <a:rPr lang="en-US" altLang="en-US" sz="3900">
                <a:latin typeface="Tahoma" panose="020B0604030504040204" pitchFamily="34" charset="0"/>
              </a:rPr>
              <a:t>These islands have a HUGE military advantage because of the location to the Strait of Magellan...</a:t>
            </a:r>
          </a:p>
          <a:p>
            <a:pPr>
              <a:spcBef>
                <a:spcPts val="975"/>
              </a:spcBef>
              <a:buClr>
                <a:srgbClr val="FFFFFF"/>
              </a:buClr>
              <a:buFont typeface="Tahoma" panose="020B0604030504040204" pitchFamily="34" charset="0"/>
              <a:buChar char="•"/>
            </a:pPr>
            <a:r>
              <a:rPr lang="en-US" altLang="en-US" sz="3900">
                <a:latin typeface="Tahoma" panose="020B0604030504040204" pitchFamily="34" charset="0"/>
              </a:rPr>
              <a:t>...esp. if the Panama Canal is blocked during wartime</a:t>
            </a:r>
          </a:p>
        </p:txBody>
      </p:sp>
      <p:sp>
        <p:nvSpPr>
          <p:cNvPr id="52226" name="Text Box 2"/>
          <p:cNvSpPr txBox="1">
            <a:spLocks noChangeArrowheads="1"/>
          </p:cNvSpPr>
          <p:nvPr/>
        </p:nvSpPr>
        <p:spPr bwMode="auto">
          <a:xfrm>
            <a:off x="1600200" y="304800"/>
            <a:ext cx="5181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27" name="Text Box 3"/>
          <p:cNvSpPr txBox="1">
            <a:spLocks noChangeArrowheads="1"/>
          </p:cNvSpPr>
          <p:nvPr/>
        </p:nvSpPr>
        <p:spPr bwMode="auto">
          <a:xfrm>
            <a:off x="304800" y="228600"/>
            <a:ext cx="4953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28" name="Text Box 4"/>
          <p:cNvSpPr txBox="1">
            <a:spLocks noChangeArrowheads="1"/>
          </p:cNvSpPr>
          <p:nvPr/>
        </p:nvSpPr>
        <p:spPr bwMode="auto">
          <a:xfrm>
            <a:off x="609600" y="44196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09600"/>
            <a:ext cx="5707063" cy="746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0" name="Text Box 6"/>
          <p:cNvSpPr txBox="1">
            <a:spLocks noChangeArrowheads="1"/>
          </p:cNvSpPr>
          <p:nvPr/>
        </p:nvSpPr>
        <p:spPr bwMode="auto">
          <a:xfrm>
            <a:off x="1905000" y="1752600"/>
            <a:ext cx="4419600" cy="2836863"/>
          </a:xfrm>
          <a:prstGeom prst="rect">
            <a:avLst/>
          </a:prstGeom>
          <a:solidFill>
            <a:srgbClr val="0066CC"/>
          </a:solidFill>
          <a:ln w="381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2250"/>
              </a:spcBef>
              <a:buClrTx/>
              <a:buFontTx/>
              <a:buNone/>
            </a:pPr>
            <a:r>
              <a:rPr lang="en-US" altLang="en-US" sz="3600" b="1">
                <a:latin typeface="Tahoma" panose="020B0604030504040204" pitchFamily="34" charset="0"/>
              </a:rPr>
              <a:t>“Falkland Islands (Isla Malvinas) Administered by the UK (claimed by Argentina)”</a:t>
            </a:r>
          </a:p>
        </p:txBody>
      </p:sp>
      <p:sp>
        <p:nvSpPr>
          <p:cNvPr id="52231" name="Rectangle 7"/>
          <p:cNvSpPr>
            <a:spLocks noChangeArrowheads="1"/>
          </p:cNvSpPr>
          <p:nvPr/>
        </p:nvSpPr>
        <p:spPr bwMode="auto">
          <a:xfrm>
            <a:off x="5257800" y="6019800"/>
            <a:ext cx="914400" cy="381000"/>
          </a:xfrm>
          <a:prstGeom prst="rect">
            <a:avLst/>
          </a:prstGeom>
          <a:noFill/>
          <a:ln w="2844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32" name="Freeform 8"/>
          <p:cNvSpPr>
            <a:spLocks noChangeArrowheads="1"/>
          </p:cNvSpPr>
          <p:nvPr/>
        </p:nvSpPr>
        <p:spPr bwMode="auto">
          <a:xfrm rot="5400000">
            <a:off x="3049588" y="4724400"/>
            <a:ext cx="2286000" cy="1981200"/>
          </a:xfrm>
          <a:custGeom>
            <a:avLst/>
            <a:gdLst>
              <a:gd name="G0" fmla="+- 1 0 0"/>
              <a:gd name="G1" fmla="+- 1 0 0"/>
              <a:gd name="G2" fmla="+- 1 0 0"/>
              <a:gd name="G3" fmla="*/ 1 0 51712"/>
              <a:gd name="G4" fmla="+- 1 0 0"/>
              <a:gd name="G5" fmla="+- 1 0 0"/>
              <a:gd name="G6" fmla="+- 1 0 0"/>
              <a:gd name="G7" fmla="*/ 1 16385 2"/>
              <a:gd name="G8" fmla="+- 1 0 0"/>
              <a:gd name="G9" fmla="+- 1 0 0"/>
              <a:gd name="G10" fmla="*/ 1 29003 51712"/>
              <a:gd name="G11" fmla="*/ 1 14739 51712"/>
              <a:gd name="G12" fmla="*/ 1 48365 11520"/>
              <a:gd name="G13" fmla="*/ G12 1 180"/>
              <a:gd name="G14" fmla="*/ G11 1 G13"/>
              <a:gd name="G15" fmla="+- 1 0 0"/>
              <a:gd name="T0" fmla="*/ 172815568 w 21600"/>
              <a:gd name="T1" fmla="*/ 0 h 21600"/>
              <a:gd name="T2" fmla="*/ 103684811 w 21600"/>
              <a:gd name="T3" fmla="*/ 51916429 h 21600"/>
              <a:gd name="T4" fmla="*/ 69119538 w 21600"/>
              <a:gd name="T5" fmla="*/ 77878862 h 21600"/>
              <a:gd name="T6" fmla="*/ 0 w 21600"/>
              <a:gd name="T7" fmla="*/ 129803638 h 21600"/>
              <a:gd name="T8" fmla="*/ 69119538 w 21600"/>
              <a:gd name="T9" fmla="*/ 181720067 h 21600"/>
              <a:gd name="T10" fmla="*/ 138250189 w 21600"/>
              <a:gd name="T11" fmla="*/ 155757633 h 21600"/>
              <a:gd name="T12" fmla="*/ 207369622 w 21600"/>
              <a:gd name="T13" fmla="*/ 103841204 h 21600"/>
              <a:gd name="T14" fmla="*/ 241935000 w 21600"/>
              <a:gd name="T15" fmla="*/ 51916429 h 21600"/>
              <a:gd name="T16" fmla="*/ 3085 w 21600"/>
              <a:gd name="T17" fmla="*/ 12343 h 21600"/>
              <a:gd name="T18" fmla="*/ 18514 w 21600"/>
              <a:gd name="T19" fmla="*/ 18514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rgbClr val="FF3300"/>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2225">
                                            <p:txEl>
                                              <p:pRg st="0" end="0"/>
                                            </p:txEl>
                                          </p:spTgt>
                                        </p:tgtEl>
                                        <p:attrNameLst>
                                          <p:attrName>style.visibility</p:attrName>
                                        </p:attrNameLst>
                                      </p:cBhvr>
                                      <p:to>
                                        <p:strVal val="visible"/>
                                      </p:to>
                                    </p:set>
                                    <p:anim calcmode="lin" valueType="num">
                                      <p:cBhvr>
                                        <p:cTn id="7" dur="500" fill="hold"/>
                                        <p:tgtEl>
                                          <p:spTgt spid="52225">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52225">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52225">
                                            <p:txEl>
                                              <p:pRg st="1" end="1"/>
                                            </p:txEl>
                                          </p:spTgt>
                                        </p:tgtEl>
                                        <p:attrNameLst>
                                          <p:attrName>style.visibility</p:attrName>
                                        </p:attrNameLst>
                                      </p:cBhvr>
                                      <p:to>
                                        <p:strVal val="visible"/>
                                      </p:to>
                                    </p:set>
                                    <p:anim calcmode="lin" valueType="num">
                                      <p:cBhvr>
                                        <p:cTn id="13" dur="500" fill="hold"/>
                                        <p:tgtEl>
                                          <p:spTgt spid="52225">
                                            <p:txEl>
                                              <p:pRg st="1" end="1"/>
                                            </p:txEl>
                                          </p:spTgt>
                                        </p:tgtEl>
                                        <p:attrNameLst>
                                          <p:attrName>ppt_x</p:attrName>
                                        </p:attrNameLst>
                                      </p:cBhvr>
                                      <p:tavLst>
                                        <p:tav tm="100000">
                                          <p:val>
                                            <p:strVal val="#ppt_x"/>
                                          </p:val>
                                        </p:tav>
                                        <p:tav>
                                          <p:val>
                                            <p:strVal val="#ppt_x"/>
                                          </p:val>
                                        </p:tav>
                                      </p:tavLst>
                                    </p:anim>
                                    <p:anim calcmode="lin" valueType="num">
                                      <p:cBhvr>
                                        <p:cTn id="14" dur="500" fill="hold"/>
                                        <p:tgtEl>
                                          <p:spTgt spid="52225">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52225">
                                            <p:txEl>
                                              <p:pRg st="2" end="2"/>
                                            </p:txEl>
                                          </p:spTgt>
                                        </p:tgtEl>
                                        <p:attrNameLst>
                                          <p:attrName>style.visibility</p:attrName>
                                        </p:attrNameLst>
                                      </p:cBhvr>
                                      <p:to>
                                        <p:strVal val="visible"/>
                                      </p:to>
                                    </p:set>
                                    <p:anim calcmode="lin" valueType="num">
                                      <p:cBhvr>
                                        <p:cTn id="19" dur="500" fill="hold"/>
                                        <p:tgtEl>
                                          <p:spTgt spid="52225">
                                            <p:txEl>
                                              <p:pRg st="2" end="2"/>
                                            </p:txEl>
                                          </p:spTgt>
                                        </p:tgtEl>
                                        <p:attrNameLst>
                                          <p:attrName>ppt_x</p:attrName>
                                        </p:attrNameLst>
                                      </p:cBhvr>
                                      <p:tavLst>
                                        <p:tav tm="100000">
                                          <p:val>
                                            <p:strVal val="#ppt_x"/>
                                          </p:val>
                                        </p:tav>
                                        <p:tav>
                                          <p:val>
                                            <p:strVal val="#ppt_x"/>
                                          </p:val>
                                        </p:tav>
                                      </p:tavLst>
                                    </p:anim>
                                    <p:anim calcmode="lin" valueType="num">
                                      <p:cBhvr>
                                        <p:cTn id="20" dur="500" fill="hold"/>
                                        <p:tgtEl>
                                          <p:spTgt spid="52225">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52225">
                                            <p:txEl>
                                              <p:pRg st="3" end="3"/>
                                            </p:txEl>
                                          </p:spTgt>
                                        </p:tgtEl>
                                        <p:attrNameLst>
                                          <p:attrName>style.visibility</p:attrName>
                                        </p:attrNameLst>
                                      </p:cBhvr>
                                      <p:to>
                                        <p:strVal val="visible"/>
                                      </p:to>
                                    </p:set>
                                    <p:anim calcmode="lin" valueType="num">
                                      <p:cBhvr>
                                        <p:cTn id="25" dur="500" fill="hold"/>
                                        <p:tgtEl>
                                          <p:spTgt spid="52225">
                                            <p:txEl>
                                              <p:pRg st="3" end="3"/>
                                            </p:txEl>
                                          </p:spTgt>
                                        </p:tgtEl>
                                        <p:attrNameLst>
                                          <p:attrName>ppt_x</p:attrName>
                                        </p:attrNameLst>
                                      </p:cBhvr>
                                      <p:tavLst>
                                        <p:tav tm="100000">
                                          <p:val>
                                            <p:strVal val="#ppt_x"/>
                                          </p:val>
                                        </p:tav>
                                        <p:tav>
                                          <p:val>
                                            <p:strVal val="#ppt_x"/>
                                          </p:val>
                                        </p:tav>
                                      </p:tavLst>
                                    </p:anim>
                                    <p:anim calcmode="lin" valueType="num">
                                      <p:cBhvr>
                                        <p:cTn id="26" dur="500" fill="hold"/>
                                        <p:tgtEl>
                                          <p:spTgt spid="52225">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additive="repl">
                                        <p:cTn id="30" dur="1" fill="hold">
                                          <p:stCondLst>
                                            <p:cond delay="0"/>
                                          </p:stCondLst>
                                        </p:cTn>
                                        <p:tgtEl>
                                          <p:spTgt spid="52229"/>
                                        </p:tgtEl>
                                        <p:attrNameLst>
                                          <p:attrName>style.visibility</p:attrName>
                                        </p:attrNameLst>
                                      </p:cBhvr>
                                      <p:to>
                                        <p:strVal val="visible"/>
                                      </p:to>
                                    </p:set>
                                    <p:animEffect transition="in" filter="checkerboard(across)">
                                      <p:cBhvr additive="repl">
                                        <p:cTn id="31" dur="5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fill="hold" grpId="0" nodeType="clickEffect">
                                  <p:stCondLst>
                                    <p:cond delay="0"/>
                                  </p:stCondLst>
                                  <p:childTnLst>
                                    <p:set>
                                      <p:cBhvr additive="repl">
                                        <p:cTn id="35" dur="1" fill="hold">
                                          <p:stCondLst>
                                            <p:cond delay="0"/>
                                          </p:stCondLst>
                                        </p:cTn>
                                        <p:tgtEl>
                                          <p:spTgt spid="52231"/>
                                        </p:tgtEl>
                                        <p:attrNameLst>
                                          <p:attrName>style.visibility</p:attrName>
                                        </p:attrNameLst>
                                      </p:cBhvr>
                                      <p:to>
                                        <p:strVal val="visible"/>
                                      </p:to>
                                    </p:set>
                                    <p:anim calcmode="lin" valueType="num">
                                      <p:cBhvr additive="repl">
                                        <p:cTn id="36" dur="1000" fill="hold"/>
                                        <p:tgtEl>
                                          <p:spTgt spid="52231"/>
                                        </p:tgtEl>
                                        <p:attrNameLst>
                                          <p:attrName>ppt_w</p:attrName>
                                        </p:attrNameLst>
                                      </p:cBhvr>
                                      <p:tavLst>
                                        <p:tav tm="100000">
                                          <p:val>
                                            <p:fltVal val="0"/>
                                          </p:val>
                                        </p:tav>
                                        <p:tav>
                                          <p:val>
                                            <p:strVal val="#ppt_w"/>
                                          </p:val>
                                        </p:tav>
                                      </p:tavLst>
                                    </p:anim>
                                    <p:anim calcmode="lin" valueType="num">
                                      <p:cBhvr additive="repl">
                                        <p:cTn id="37" dur="1000" fill="hold"/>
                                        <p:tgtEl>
                                          <p:spTgt spid="52231"/>
                                        </p:tgtEl>
                                        <p:attrNameLst>
                                          <p:attrName>ppt_h</p:attrName>
                                        </p:attrNameLst>
                                      </p:cBhvr>
                                      <p:tavLst>
                                        <p:tav tm="100000">
                                          <p:val>
                                            <p:fltVal val="0"/>
                                          </p:val>
                                        </p:tav>
                                        <p:tav>
                                          <p:val>
                                            <p:strVal val="#ppt_h"/>
                                          </p:val>
                                        </p:tav>
                                      </p:tavLst>
                                    </p:anim>
                                    <p:anim calcmode="lin" valueType="num">
                                      <p:cBhvr additive="repl">
                                        <p:cTn id="38" dur="1000" fill="hold"/>
                                        <p:tgtEl>
                                          <p:spTgt spid="52231"/>
                                        </p:tgtEl>
                                        <p:attrNameLst>
                                          <p:attrName>ppt_x</p:attrName>
                                        </p:attrNameLst>
                                      </p:cBhvr>
                                      <p:tavLst>
                                        <p:tav tm="0" fmla="#ppt_x+(cos(-2*pi*(1-$))*-#ppt_x-sin(-2*pi*(1-$))*(1-#ppt_y))*(1-$)">
                                          <p:val>
                                            <p:fltVal val="0"/>
                                          </p:val>
                                        </p:tav>
                                        <p:tav tm="100000">
                                          <p:val>
                                            <p:fltVal val="1"/>
                                          </p:val>
                                        </p:tav>
                                      </p:tavLst>
                                    </p:anim>
                                    <p:anim calcmode="lin" valueType="num">
                                      <p:cBhvr additive="repl">
                                        <p:cTn id="39" dur="1000" fill="hold"/>
                                        <p:tgtEl>
                                          <p:spTgt spid="522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additive="repl">
                                        <p:cTn id="43" dur="1" fill="hold">
                                          <p:stCondLst>
                                            <p:cond delay="0"/>
                                          </p:stCondLst>
                                        </p:cTn>
                                        <p:tgtEl>
                                          <p:spTgt spid="52232"/>
                                        </p:tgtEl>
                                        <p:attrNameLst>
                                          <p:attrName>style.visibility</p:attrName>
                                        </p:attrNameLst>
                                      </p:cBhvr>
                                      <p:to>
                                        <p:strVal val="visible"/>
                                      </p:to>
                                    </p:set>
                                    <p:animEffect transition="in" filter="wipe(down)">
                                      <p:cBhvr additive="repl">
                                        <p:cTn id="44" dur="500"/>
                                        <p:tgtEl>
                                          <p:spTgt spid="5223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fill="hold" nodeType="clickEffect">
                                  <p:stCondLst>
                                    <p:cond delay="0"/>
                                  </p:stCondLst>
                                  <p:childTnLst>
                                    <p:set>
                                      <p:cBhvr additive="repl">
                                        <p:cTn id="48" dur="1" fill="hold">
                                          <p:stCondLst>
                                            <p:cond delay="0"/>
                                          </p:stCondLst>
                                        </p:cTn>
                                        <p:tgtEl>
                                          <p:spTgt spid="52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p:bldP spid="5223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5400" b="1">
                <a:solidFill>
                  <a:srgbClr val="CBCBCB"/>
                </a:solidFill>
                <a:latin typeface="Tahoma" panose="020B0604030504040204" pitchFamily="34" charset="0"/>
              </a:rPr>
              <a:t>Other Physical Chars.</a:t>
            </a:r>
          </a:p>
        </p:txBody>
      </p:sp>
      <p:sp>
        <p:nvSpPr>
          <p:cNvPr id="53250" name="Text Box 2"/>
          <p:cNvSpPr txBox="1">
            <a:spLocks noChangeArrowheads="1"/>
          </p:cNvSpPr>
          <p:nvPr/>
        </p:nvSpPr>
        <p:spPr bwMode="auto">
          <a:xfrm>
            <a:off x="-152400" y="1295400"/>
            <a:ext cx="9525000"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Times New Roman" panose="02020603050405020304" pitchFamily="18" charset="0"/>
                <a:ea typeface="Microsoft YaHei" panose="020B0503020204020204" pitchFamily="34" charset="-122"/>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Times New Roman" panose="02020603050405020304" pitchFamily="18" charset="0"/>
                <a:ea typeface="Microsoft YaHei" panose="020B0503020204020204" pitchFamily="34" charset="-122"/>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Times New Roman" panose="02020603050405020304" pitchFamily="18" charset="0"/>
                <a:ea typeface="Microsoft YaHei" panose="020B0503020204020204" pitchFamily="34" charset="-122"/>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Times New Roman" panose="02020603050405020304" pitchFamily="18" charset="0"/>
                <a:ea typeface="Microsoft YaHei" panose="020B0503020204020204" pitchFamily="34" charset="-122"/>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975"/>
              </a:spcBef>
              <a:buClrTx/>
              <a:buFontTx/>
              <a:buNone/>
            </a:pPr>
            <a:r>
              <a:rPr lang="en-US" altLang="en-US" sz="3900" b="1" i="1">
                <a:latin typeface="Tahoma" panose="020B0604030504040204" pitchFamily="34" charset="0"/>
              </a:rPr>
              <a:t>Grasslands</a:t>
            </a:r>
            <a:r>
              <a:rPr lang="en-US" altLang="en-US" sz="3900">
                <a:latin typeface="Tahoma" panose="020B0604030504040204" pitchFamily="34" charset="0"/>
              </a:rPr>
              <a:t>: huge, flat plains in Latin America- known for agriculture</a:t>
            </a:r>
          </a:p>
          <a:p>
            <a:pPr marL="341313" indent="-339725">
              <a:spcBef>
                <a:spcPts val="975"/>
              </a:spcBef>
              <a:buClr>
                <a:srgbClr val="FFFFFF"/>
              </a:buClr>
              <a:buFont typeface="Tahoma" panose="020B0604030504040204" pitchFamily="34" charset="0"/>
              <a:buChar char="•"/>
            </a:pPr>
            <a:r>
              <a:rPr lang="en-US" altLang="en-US" sz="3900">
                <a:latin typeface="Tahoma" panose="020B0604030504040204" pitchFamily="34" charset="0"/>
              </a:rPr>
              <a:t> The </a:t>
            </a:r>
            <a:r>
              <a:rPr lang="en-US" altLang="en-US" sz="3900" b="1">
                <a:solidFill>
                  <a:srgbClr val="FFFF00"/>
                </a:solidFill>
                <a:latin typeface="Tahoma" panose="020B0604030504040204" pitchFamily="34" charset="0"/>
              </a:rPr>
              <a:t>Llanos</a:t>
            </a:r>
            <a:r>
              <a:rPr lang="en-US" altLang="en-US" sz="3900">
                <a:latin typeface="Tahoma" panose="020B0604030504040204" pitchFamily="34" charset="0"/>
              </a:rPr>
              <a:t> are in Venezuela; the </a:t>
            </a:r>
            <a:r>
              <a:rPr lang="en-US" altLang="en-US" sz="3900" b="1">
                <a:solidFill>
                  <a:srgbClr val="FFFF00"/>
                </a:solidFill>
                <a:latin typeface="Tahoma" panose="020B0604030504040204" pitchFamily="34" charset="0"/>
              </a:rPr>
              <a:t>Gran Chaco</a:t>
            </a:r>
            <a:r>
              <a:rPr lang="en-US" altLang="en-US" sz="3900">
                <a:latin typeface="Tahoma" panose="020B0604030504040204" pitchFamily="34" charset="0"/>
              </a:rPr>
              <a:t> are in Paraguay;and the most famous are the </a:t>
            </a:r>
            <a:r>
              <a:rPr lang="en-US" altLang="en-US" sz="3900" b="1">
                <a:solidFill>
                  <a:srgbClr val="FFFF00"/>
                </a:solidFill>
                <a:latin typeface="Tahoma" panose="020B0604030504040204" pitchFamily="34" charset="0"/>
              </a:rPr>
              <a:t>Pampas</a:t>
            </a:r>
            <a:r>
              <a:rPr lang="en-US" altLang="en-US" sz="3900">
                <a:latin typeface="Tahoma" panose="020B0604030504040204" pitchFamily="34" charset="0"/>
              </a:rPr>
              <a:t> in Argentina</a:t>
            </a:r>
          </a:p>
        </p:txBody>
      </p:sp>
      <p:pic>
        <p:nvPicPr>
          <p:cNvPr id="532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648200"/>
            <a:ext cx="3733800"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876800"/>
            <a:ext cx="3657600" cy="198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53250">
                                            <p:txEl>
                                              <p:pRg st="0" end="0"/>
                                            </p:txEl>
                                          </p:spTgt>
                                        </p:tgtEl>
                                        <p:attrNameLst>
                                          <p:attrName>style.visibility</p:attrName>
                                        </p:attrNameLst>
                                      </p:cBhvr>
                                      <p:to>
                                        <p:strVal val="visible"/>
                                      </p:to>
                                    </p:set>
                                    <p:anim calcmode="lin" valueType="num">
                                      <p:cBhvr>
                                        <p:cTn id="7" dur="500" fill="hold"/>
                                        <p:tgtEl>
                                          <p:spTgt spid="53250">
                                            <p:txEl>
                                              <p:pRg st="0" end="0"/>
                                            </p:txEl>
                                          </p:spTgt>
                                        </p:tgtEl>
                                        <p:attrNameLst>
                                          <p:attrName>ppt_x</p:attrName>
                                        </p:attrNameLst>
                                      </p:cBhvr>
                                      <p:tavLst>
                                        <p:tav tm="100000">
                                          <p:val>
                                            <p:strVal val="0-#ppt_w/2"/>
                                          </p:val>
                                        </p:tav>
                                        <p:tav>
                                          <p:val>
                                            <p:strVal val="#ppt_x"/>
                                          </p:val>
                                        </p:tav>
                                      </p:tavLst>
                                    </p:anim>
                                    <p:anim calcmode="lin" valueType="num">
                                      <p:cBhvr>
                                        <p:cTn id="8" dur="500" fill="hold"/>
                                        <p:tgtEl>
                                          <p:spTgt spid="53250">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53250">
                                            <p:txEl>
                                              <p:pRg st="1" end="1"/>
                                            </p:txEl>
                                          </p:spTgt>
                                        </p:tgtEl>
                                        <p:attrNameLst>
                                          <p:attrName>style.visibility</p:attrName>
                                        </p:attrNameLst>
                                      </p:cBhvr>
                                      <p:to>
                                        <p:strVal val="visible"/>
                                      </p:to>
                                    </p:set>
                                    <p:anim calcmode="lin" valueType="num">
                                      <p:cBhvr>
                                        <p:cTn id="13" dur="500" fill="hold"/>
                                        <p:tgtEl>
                                          <p:spTgt spid="53250">
                                            <p:txEl>
                                              <p:pRg st="1" end="1"/>
                                            </p:txEl>
                                          </p:spTgt>
                                        </p:tgtEl>
                                        <p:attrNameLst>
                                          <p:attrName>ppt_x</p:attrName>
                                        </p:attrNameLst>
                                      </p:cBhvr>
                                      <p:tavLst>
                                        <p:tav tm="100000">
                                          <p:val>
                                            <p:strVal val="0-#ppt_w/2"/>
                                          </p:val>
                                        </p:tav>
                                        <p:tav>
                                          <p:val>
                                            <p:strVal val="#ppt_x"/>
                                          </p:val>
                                        </p:tav>
                                      </p:tavLst>
                                    </p:anim>
                                    <p:anim calcmode="lin" valueType="num">
                                      <p:cBhvr>
                                        <p:cTn id="14" dur="500" fill="hold"/>
                                        <p:tgtEl>
                                          <p:spTgt spid="53250">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additive="repl">
                                        <p:cTn id="18" dur="1" fill="hold">
                                          <p:stCondLst>
                                            <p:cond delay="0"/>
                                          </p:stCondLst>
                                        </p:cTn>
                                        <p:tgtEl>
                                          <p:spTgt spid="53252"/>
                                        </p:tgtEl>
                                        <p:attrNameLst>
                                          <p:attrName>style.visibility</p:attrName>
                                        </p:attrNameLst>
                                      </p:cBhvr>
                                      <p:to>
                                        <p:strVal val="visible"/>
                                      </p:to>
                                    </p:set>
                                    <p:animEffect transition="in" filter="slide(fromBottom)">
                                      <p:cBhvr additive="repl">
                                        <p:cTn id="19" dur="500"/>
                                        <p:tgtEl>
                                          <p:spTgt spid="5325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7" presetClass="entr" presetSubtype="8" fill="hold" nodeType="clickEffect">
                                  <p:stCondLst>
                                    <p:cond delay="0"/>
                                  </p:stCondLst>
                                  <p:childTnLst>
                                    <p:set>
                                      <p:cBhvr additive="repl">
                                        <p:cTn id="23" dur="1" fill="hold">
                                          <p:stCondLst>
                                            <p:cond delay="0"/>
                                          </p:stCondLst>
                                        </p:cTn>
                                        <p:tgtEl>
                                          <p:spTgt spid="53251"/>
                                        </p:tgtEl>
                                        <p:attrNameLst>
                                          <p:attrName>style.visibility</p:attrName>
                                        </p:attrNameLst>
                                      </p:cBhvr>
                                      <p:to>
                                        <p:strVal val="visible"/>
                                      </p:to>
                                    </p:set>
                                    <p:anim calcmode="lin" valueType="num">
                                      <p:cBhvr>
                                        <p:cTn id="24" dur="5000" fill="hold"/>
                                        <p:tgtEl>
                                          <p:spTgt spid="53251"/>
                                        </p:tgtEl>
                                        <p:attrNameLst>
                                          <p:attrName>ppt_x</p:attrName>
                                        </p:attrNameLst>
                                      </p:cBhvr>
                                      <p:tavLst>
                                        <p:tav tm="100000">
                                          <p:val>
                                            <p:strVal val="0-#ppt_w/2"/>
                                          </p:val>
                                        </p:tav>
                                        <p:tav>
                                          <p:val>
                                            <p:strVal val="#ppt_x"/>
                                          </p:val>
                                        </p:tav>
                                      </p:tavLst>
                                    </p:anim>
                                    <p:anim calcmode="lin" valueType="num">
                                      <p:cBhvr>
                                        <p:cTn id="25" dur="5000" fill="hold"/>
                                        <p:tgtEl>
                                          <p:spTgt spid="53251"/>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0975"/>
            <a:ext cx="7162800" cy="476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4" name="Text Box 2"/>
          <p:cNvSpPr txBox="1">
            <a:spLocks noChangeArrowheads="1"/>
          </p:cNvSpPr>
          <p:nvPr/>
        </p:nvSpPr>
        <p:spPr bwMode="auto">
          <a:xfrm>
            <a:off x="228600" y="3810000"/>
            <a:ext cx="5334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2750"/>
              </a:spcBef>
              <a:buClrTx/>
              <a:buFontTx/>
              <a:buNone/>
            </a:pPr>
            <a:r>
              <a:rPr lang="en-US" altLang="en-US" sz="4400">
                <a:solidFill>
                  <a:srgbClr val="FF3300"/>
                </a:solidFill>
                <a:latin typeface="Snap ITC" pitchFamily="80" charset="0"/>
              </a:rPr>
              <a:t>Latin American Cowboys are called Gauchos</a:t>
            </a:r>
          </a:p>
        </p:txBody>
      </p:sp>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l="16394" r="36977" b="10980"/>
          <a:stretch>
            <a:fillRect/>
          </a:stretch>
        </p:blipFill>
        <p:spPr bwMode="auto">
          <a:xfrm>
            <a:off x="3733800" y="304800"/>
            <a:ext cx="5410200" cy="5562600"/>
          </a:xfrm>
          <a:prstGeom prst="rect">
            <a:avLst/>
          </a:prstGeom>
          <a:noFill/>
          <a:ln>
            <a:noFill/>
          </a:ln>
          <a:effectLst/>
          <a:extLst>
            <a:ext uri="{909E8E84-426E-40DD-AFC4-6F175D3DCCD1}">
              <a14:hiddenFill xmlns:a14="http://schemas.microsoft.com/office/drawing/2010/main">
                <a:blipFill dpi="0" rotWithShape="0">
                  <a:blip/>
                  <a:srcRect l="16394" r="36977" b="1098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6" name="AutoShape 4"/>
          <p:cNvSpPr>
            <a:spLocks noChangeArrowheads="1"/>
          </p:cNvSpPr>
          <p:nvPr/>
        </p:nvSpPr>
        <p:spPr bwMode="auto">
          <a:xfrm>
            <a:off x="2362200" y="0"/>
            <a:ext cx="4800600" cy="1447800"/>
          </a:xfrm>
          <a:prstGeom prst="wedgeRoundRectCallout">
            <a:avLst>
              <a:gd name="adj1" fmla="val -52019"/>
              <a:gd name="adj2" fmla="val 72917"/>
              <a:gd name="adj3" fmla="val 16667"/>
            </a:avLst>
          </a:prstGeom>
          <a:solidFill>
            <a:srgbClr val="CBCBCB"/>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2800">
                <a:solidFill>
                  <a:srgbClr val="000000"/>
                </a:solidFill>
                <a:latin typeface="Tahoma" panose="020B0604030504040204" pitchFamily="34" charset="0"/>
              </a:rPr>
              <a:t>We’re usually found in grassland ranches…like the Llanos in Venezuela</a:t>
            </a:r>
          </a:p>
        </p:txBody>
      </p:sp>
      <p:sp>
        <p:nvSpPr>
          <p:cNvPr id="54277" name="AutoShape 5"/>
          <p:cNvSpPr>
            <a:spLocks noChangeArrowheads="1"/>
          </p:cNvSpPr>
          <p:nvPr/>
        </p:nvSpPr>
        <p:spPr bwMode="auto">
          <a:xfrm>
            <a:off x="2133600" y="228600"/>
            <a:ext cx="5029200" cy="2667000"/>
          </a:xfrm>
          <a:prstGeom prst="wedgeEllipseCallout">
            <a:avLst>
              <a:gd name="adj1" fmla="val -48958"/>
              <a:gd name="adj2" fmla="val 44046"/>
            </a:avLst>
          </a:prstGeom>
          <a:solidFill>
            <a:srgbClr val="009999"/>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2800">
                <a:latin typeface="Tahoma" panose="020B0604030504040204" pitchFamily="34" charset="0"/>
              </a:rPr>
              <a:t>Or the Pampas of Argentina….</a:t>
            </a:r>
          </a:p>
          <a:p>
            <a:pPr algn="ctr">
              <a:buClrTx/>
              <a:buFontTx/>
              <a:buNone/>
            </a:pPr>
            <a:r>
              <a:rPr lang="en-US" altLang="en-US" sz="2800">
                <a:latin typeface="Tahoma" panose="020B0604030504040204" pitchFamily="34" charset="0"/>
              </a:rPr>
              <a:t>where the best beef cattle in the world is raised!!</a:t>
            </a:r>
          </a:p>
        </p:txBody>
      </p:sp>
      <p:sp>
        <p:nvSpPr>
          <p:cNvPr id="54278" name="Text Box 6"/>
          <p:cNvSpPr txBox="1">
            <a:spLocks noChangeArrowheads="1"/>
          </p:cNvSpPr>
          <p:nvPr/>
        </p:nvSpPr>
        <p:spPr bwMode="auto">
          <a:xfrm>
            <a:off x="6629400" y="2667000"/>
            <a:ext cx="1905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750"/>
              </a:spcBef>
              <a:buClrTx/>
              <a:buFontTx/>
              <a:buNone/>
            </a:pPr>
            <a:r>
              <a:rPr lang="en-US" altLang="en-US" sz="2800" b="1">
                <a:solidFill>
                  <a:srgbClr val="000000"/>
                </a:solidFill>
                <a:latin typeface="Tahoma" panose="020B0604030504040204" pitchFamily="34" charset="0"/>
              </a:rPr>
              <a:t>Llanos</a:t>
            </a:r>
          </a:p>
        </p:txBody>
      </p:sp>
      <p:sp>
        <p:nvSpPr>
          <p:cNvPr id="54279" name="Oval 7"/>
          <p:cNvSpPr>
            <a:spLocks noChangeArrowheads="1"/>
          </p:cNvSpPr>
          <p:nvPr/>
        </p:nvSpPr>
        <p:spPr bwMode="auto">
          <a:xfrm>
            <a:off x="5257800" y="3124200"/>
            <a:ext cx="685800" cy="533400"/>
          </a:xfrm>
          <a:prstGeom prst="ellipse">
            <a:avLst/>
          </a:prstGeom>
          <a:noFill/>
          <a:ln w="5724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280" name="Line 8"/>
          <p:cNvSpPr>
            <a:spLocks noChangeShapeType="1"/>
          </p:cNvSpPr>
          <p:nvPr/>
        </p:nvSpPr>
        <p:spPr bwMode="auto">
          <a:xfrm flipH="1">
            <a:off x="5561013" y="3048000"/>
            <a:ext cx="1222375" cy="304800"/>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281" name="Oval 9"/>
          <p:cNvSpPr>
            <a:spLocks noChangeArrowheads="1"/>
          </p:cNvSpPr>
          <p:nvPr/>
        </p:nvSpPr>
        <p:spPr bwMode="auto">
          <a:xfrm>
            <a:off x="5562600" y="4343400"/>
            <a:ext cx="457200" cy="685800"/>
          </a:xfrm>
          <a:prstGeom prst="ellipse">
            <a:avLst/>
          </a:prstGeom>
          <a:noFill/>
          <a:ln w="572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282" name="Text Box 10"/>
          <p:cNvSpPr txBox="1">
            <a:spLocks noChangeArrowheads="1"/>
          </p:cNvSpPr>
          <p:nvPr/>
        </p:nvSpPr>
        <p:spPr bwMode="auto">
          <a:xfrm>
            <a:off x="6477000" y="4267200"/>
            <a:ext cx="1828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2000"/>
              </a:spcBef>
              <a:buClrTx/>
              <a:buFontTx/>
              <a:buNone/>
            </a:pPr>
            <a:r>
              <a:rPr lang="en-US" altLang="en-US" sz="3200" b="1">
                <a:solidFill>
                  <a:srgbClr val="000000"/>
                </a:solidFill>
                <a:latin typeface="Tahoma" panose="020B0604030504040204" pitchFamily="34" charset="0"/>
              </a:rPr>
              <a:t>Pampas</a:t>
            </a:r>
          </a:p>
        </p:txBody>
      </p:sp>
      <p:sp>
        <p:nvSpPr>
          <p:cNvPr id="54283" name="Line 11"/>
          <p:cNvSpPr>
            <a:spLocks noChangeShapeType="1"/>
          </p:cNvSpPr>
          <p:nvPr/>
        </p:nvSpPr>
        <p:spPr bwMode="auto">
          <a:xfrm flipH="1">
            <a:off x="5789613" y="4572000"/>
            <a:ext cx="765175" cy="76200"/>
          </a:xfrm>
          <a:prstGeom prst="line">
            <a:avLst/>
          </a:prstGeom>
          <a:noFill/>
          <a:ln w="572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additive="repl">
                                        <p:cTn id="6" dur="1" fill="hold">
                                          <p:stCondLst>
                                            <p:cond delay="0"/>
                                          </p:stCondLst>
                                        </p:cTn>
                                        <p:tgtEl>
                                          <p:spTgt spid="54273"/>
                                        </p:tgtEl>
                                        <p:attrNameLst>
                                          <p:attrName>style.visibility</p:attrName>
                                        </p:attrNameLst>
                                      </p:cBhvr>
                                      <p:to>
                                        <p:strVal val="visible"/>
                                      </p:to>
                                    </p:set>
                                    <p:animEffect transition="in" filter="diamond(out)">
                                      <p:cBhvr additive="repl">
                                        <p:cTn id="7" dur="2000"/>
                                        <p:tgtEl>
                                          <p:spTgt spid="542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additive="repl">
                                        <p:cTn id="11" dur="1" fill="hold">
                                          <p:stCondLst>
                                            <p:cond delay="0"/>
                                          </p:stCondLst>
                                        </p:cTn>
                                        <p:tgtEl>
                                          <p:spTgt spid="54274"/>
                                        </p:tgtEl>
                                        <p:attrNameLst>
                                          <p:attrName>style.visibility</p:attrName>
                                        </p:attrNameLst>
                                      </p:cBhvr>
                                      <p:to>
                                        <p:strVal val="visible"/>
                                      </p:to>
                                    </p:set>
                                    <p:anim calcmode="lin" valueType="num">
                                      <p:cBhvr>
                                        <p:cTn id="12" dur="500" fill="hold"/>
                                        <p:tgtEl>
                                          <p:spTgt spid="54274"/>
                                        </p:tgtEl>
                                        <p:attrNameLst>
                                          <p:attrName>ppt_x</p:attrName>
                                        </p:attrNameLst>
                                      </p:cBhvr>
                                      <p:tavLst>
                                        <p:tav tm="100000">
                                          <p:val>
                                            <p:strVal val="#ppt_x"/>
                                          </p:val>
                                        </p:tav>
                                        <p:tav>
                                          <p:val>
                                            <p:strVal val="#ppt_x"/>
                                          </p:val>
                                        </p:tav>
                                      </p:tavLst>
                                    </p:anim>
                                    <p:anim calcmode="lin" valueType="num">
                                      <p:cBhvr>
                                        <p:cTn id="13" dur="500" fill="hold"/>
                                        <p:tgtEl>
                                          <p:spTgt spid="54274"/>
                                        </p:tgtEl>
                                        <p:attrNameLst>
                                          <p:attrName>ppt_y</p:attrName>
                                        </p:attrNameLst>
                                      </p:cBhvr>
                                      <p:tavLst>
                                        <p:tav tm="100000">
                                          <p:val>
                                            <p:strVal val="1+#ppt_h/2"/>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fill="hold" nodeType="clickEffect">
                                  <p:stCondLst>
                                    <p:cond delay="0"/>
                                  </p:stCondLst>
                                  <p:childTnLst>
                                    <p:set>
                                      <p:cBhvr additive="repl">
                                        <p:cTn id="17" dur="1" fill="hold">
                                          <p:stCondLst>
                                            <p:cond delay="0"/>
                                          </p:stCondLst>
                                        </p:cTn>
                                        <p:tgtEl>
                                          <p:spTgt spid="54275"/>
                                        </p:tgtEl>
                                        <p:attrNameLst>
                                          <p:attrName>style.visibility</p:attrName>
                                        </p:attrNameLst>
                                      </p:cBhvr>
                                      <p:to>
                                        <p:strVal val="visible"/>
                                      </p:to>
                                    </p:set>
                                    <p:animEffect transition="in" filter="dissolve">
                                      <p:cBhvr additive="repl">
                                        <p:cTn id="18" dur="500"/>
                                        <p:tgtEl>
                                          <p:spTgt spid="5427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5427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fill="hold" grpId="0" nodeType="clickEffect">
                                  <p:stCondLst>
                                    <p:cond delay="0"/>
                                  </p:stCondLst>
                                  <p:childTnLst>
                                    <p:set>
                                      <p:cBhvr additive="repl">
                                        <p:cTn id="26" dur="1" fill="hold">
                                          <p:stCondLst>
                                            <p:cond delay="0"/>
                                          </p:stCondLst>
                                        </p:cTn>
                                        <p:tgtEl>
                                          <p:spTgt spid="54279"/>
                                        </p:tgtEl>
                                        <p:attrNameLst>
                                          <p:attrName>style.visibility</p:attrName>
                                        </p:attrNameLst>
                                      </p:cBhvr>
                                      <p:to>
                                        <p:strVal val="visible"/>
                                      </p:to>
                                    </p:set>
                                    <p:anim calcmode="lin" valueType="num">
                                      <p:cBhvr additive="repl">
                                        <p:cTn id="27" dur="1000" fill="hold"/>
                                        <p:tgtEl>
                                          <p:spTgt spid="54279"/>
                                        </p:tgtEl>
                                        <p:attrNameLst>
                                          <p:attrName>ppt_w</p:attrName>
                                        </p:attrNameLst>
                                      </p:cBhvr>
                                      <p:tavLst>
                                        <p:tav tm="100000">
                                          <p:val>
                                            <p:fltVal val="0"/>
                                          </p:val>
                                        </p:tav>
                                        <p:tav>
                                          <p:val>
                                            <p:strVal val="#ppt_w"/>
                                          </p:val>
                                        </p:tav>
                                      </p:tavLst>
                                    </p:anim>
                                    <p:anim calcmode="lin" valueType="num">
                                      <p:cBhvr additive="repl">
                                        <p:cTn id="28" dur="1000" fill="hold"/>
                                        <p:tgtEl>
                                          <p:spTgt spid="54279"/>
                                        </p:tgtEl>
                                        <p:attrNameLst>
                                          <p:attrName>ppt_h</p:attrName>
                                        </p:attrNameLst>
                                      </p:cBhvr>
                                      <p:tavLst>
                                        <p:tav tm="100000">
                                          <p:val>
                                            <p:fltVal val="0"/>
                                          </p:val>
                                        </p:tav>
                                        <p:tav>
                                          <p:val>
                                            <p:strVal val="#ppt_h"/>
                                          </p:val>
                                        </p:tav>
                                      </p:tavLst>
                                    </p:anim>
                                    <p:anim calcmode="lin" valueType="num">
                                      <p:cBhvr additive="repl">
                                        <p:cTn id="29" dur="1000" fill="hold"/>
                                        <p:tgtEl>
                                          <p:spTgt spid="54279"/>
                                        </p:tgtEl>
                                        <p:attrNameLst>
                                          <p:attrName>ppt_x</p:attrName>
                                        </p:attrNameLst>
                                      </p:cBhvr>
                                      <p:tavLst>
                                        <p:tav tm="0" fmla="#ppt_x+(cos(-2*pi*(1-$))*-#ppt_x-sin(-2*pi*(1-$))*(1-#ppt_y))*(1-$)">
                                          <p:val>
                                            <p:fltVal val="0"/>
                                          </p:val>
                                        </p:tav>
                                        <p:tav tm="100000">
                                          <p:val>
                                            <p:fltVal val="1"/>
                                          </p:val>
                                        </p:tav>
                                      </p:tavLst>
                                    </p:anim>
                                    <p:anim calcmode="lin" valueType="num">
                                      <p:cBhvr additive="repl">
                                        <p:cTn id="30" dur="1000" fill="hold"/>
                                        <p:tgtEl>
                                          <p:spTgt spid="5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5427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additive="repl">
                                        <p:cTn id="38" dur="1" fill="hold">
                                          <p:stCondLst>
                                            <p:cond delay="0"/>
                                          </p:stCondLst>
                                        </p:cTn>
                                        <p:tgtEl>
                                          <p:spTgt spid="54280"/>
                                        </p:tgtEl>
                                        <p:attrNameLst>
                                          <p:attrName>style.visibility</p:attrName>
                                        </p:attrNameLst>
                                      </p:cBhvr>
                                      <p:to>
                                        <p:strVal val="visible"/>
                                      </p:to>
                                    </p:set>
                                    <p:animEffect transition="in" filter="wipe(right)">
                                      <p:cBhvr additive="repl">
                                        <p:cTn id="39" dur="500"/>
                                        <p:tgtEl>
                                          <p:spTgt spid="5428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fill="hold" nodeType="clickEffect">
                                  <p:stCondLst>
                                    <p:cond delay="0"/>
                                  </p:stCondLst>
                                  <p:childTnLst>
                                    <p:set>
                                      <p:cBhvr additive="repl">
                                        <p:cTn id="43" dur="1" fill="hold">
                                          <p:stCondLst>
                                            <p:cond delay="0"/>
                                          </p:stCondLst>
                                        </p:cTn>
                                        <p:tgtEl>
                                          <p:spTgt spid="54277"/>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5" presetClass="entr" fill="hold" grpId="0" nodeType="clickEffect">
                                  <p:stCondLst>
                                    <p:cond delay="0"/>
                                  </p:stCondLst>
                                  <p:childTnLst>
                                    <p:set>
                                      <p:cBhvr additive="repl">
                                        <p:cTn id="47" dur="1" fill="hold">
                                          <p:stCondLst>
                                            <p:cond delay="0"/>
                                          </p:stCondLst>
                                        </p:cTn>
                                        <p:tgtEl>
                                          <p:spTgt spid="54281"/>
                                        </p:tgtEl>
                                        <p:attrNameLst>
                                          <p:attrName>style.visibility</p:attrName>
                                        </p:attrNameLst>
                                      </p:cBhvr>
                                      <p:to>
                                        <p:strVal val="visible"/>
                                      </p:to>
                                    </p:set>
                                    <p:anim calcmode="lin" valueType="num">
                                      <p:cBhvr additive="repl">
                                        <p:cTn id="48" dur="1000" fill="hold"/>
                                        <p:tgtEl>
                                          <p:spTgt spid="54281"/>
                                        </p:tgtEl>
                                        <p:attrNameLst>
                                          <p:attrName>ppt_w</p:attrName>
                                        </p:attrNameLst>
                                      </p:cBhvr>
                                      <p:tavLst>
                                        <p:tav tm="100000">
                                          <p:val>
                                            <p:fltVal val="0"/>
                                          </p:val>
                                        </p:tav>
                                        <p:tav>
                                          <p:val>
                                            <p:strVal val="#ppt_w"/>
                                          </p:val>
                                        </p:tav>
                                      </p:tavLst>
                                    </p:anim>
                                    <p:anim calcmode="lin" valueType="num">
                                      <p:cBhvr additive="repl">
                                        <p:cTn id="49" dur="1000" fill="hold"/>
                                        <p:tgtEl>
                                          <p:spTgt spid="54281"/>
                                        </p:tgtEl>
                                        <p:attrNameLst>
                                          <p:attrName>ppt_h</p:attrName>
                                        </p:attrNameLst>
                                      </p:cBhvr>
                                      <p:tavLst>
                                        <p:tav tm="100000">
                                          <p:val>
                                            <p:fltVal val="0"/>
                                          </p:val>
                                        </p:tav>
                                        <p:tav>
                                          <p:val>
                                            <p:strVal val="#ppt_h"/>
                                          </p:val>
                                        </p:tav>
                                      </p:tavLst>
                                    </p:anim>
                                    <p:anim calcmode="lin" valueType="num">
                                      <p:cBhvr additive="repl">
                                        <p:cTn id="50" dur="1000" fill="hold"/>
                                        <p:tgtEl>
                                          <p:spTgt spid="54281"/>
                                        </p:tgtEl>
                                        <p:attrNameLst>
                                          <p:attrName>ppt_x</p:attrName>
                                        </p:attrNameLst>
                                      </p:cBhvr>
                                      <p:tavLst>
                                        <p:tav tm="0" fmla="#ppt_x+(cos(-2*pi*(1-$))*-#ppt_x-sin(-2*pi*(1-$))*(1-#ppt_y))*(1-$)">
                                          <p:val>
                                            <p:fltVal val="0"/>
                                          </p:val>
                                        </p:tav>
                                        <p:tav tm="100000">
                                          <p:val>
                                            <p:fltVal val="1"/>
                                          </p:val>
                                        </p:tav>
                                      </p:tavLst>
                                    </p:anim>
                                    <p:anim calcmode="lin" valueType="num">
                                      <p:cBhvr additive="repl">
                                        <p:cTn id="51" dur="1000" fill="hold"/>
                                        <p:tgtEl>
                                          <p:spTgt spid="5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fill="hold" nodeType="clickEffect">
                                  <p:stCondLst>
                                    <p:cond delay="0"/>
                                  </p:stCondLst>
                                  <p:childTnLst>
                                    <p:set>
                                      <p:cBhvr additive="repl">
                                        <p:cTn id="55" dur="1" fill="hold">
                                          <p:stCondLst>
                                            <p:cond delay="0"/>
                                          </p:stCondLst>
                                        </p:cTn>
                                        <p:tgtEl>
                                          <p:spTgt spid="54282"/>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2" fill="hold" grpId="0" nodeType="clickEffect">
                                  <p:stCondLst>
                                    <p:cond delay="0"/>
                                  </p:stCondLst>
                                  <p:childTnLst>
                                    <p:set>
                                      <p:cBhvr additive="repl">
                                        <p:cTn id="59" dur="1" fill="hold">
                                          <p:stCondLst>
                                            <p:cond delay="0"/>
                                          </p:stCondLst>
                                        </p:cTn>
                                        <p:tgtEl>
                                          <p:spTgt spid="54283"/>
                                        </p:tgtEl>
                                        <p:attrNameLst>
                                          <p:attrName>style.visibility</p:attrName>
                                        </p:attrNameLst>
                                      </p:cBhvr>
                                      <p:to>
                                        <p:strVal val="visible"/>
                                      </p:to>
                                    </p:set>
                                    <p:animEffect transition="in" filter="wipe(right)">
                                      <p:cBhvr additive="repl">
                                        <p:cTn id="60" dur="500"/>
                                        <p:tgtEl>
                                          <p:spTgt spid="54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animBg="1"/>
      <p:bldP spid="54280" grpId="0" animBg="1"/>
      <p:bldP spid="54281" grpId="0" animBg="1"/>
      <p:bldP spid="5428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739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8" name="Text Box 2"/>
          <p:cNvSpPr txBox="1">
            <a:spLocks noChangeArrowheads="1"/>
          </p:cNvSpPr>
          <p:nvPr/>
        </p:nvSpPr>
        <p:spPr bwMode="auto">
          <a:xfrm>
            <a:off x="2362200" y="6400800"/>
            <a:ext cx="38862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500"/>
              </a:spcBef>
              <a:buClrTx/>
              <a:buFontTx/>
              <a:buNone/>
            </a:pPr>
            <a:r>
              <a:rPr lang="en-US" altLang="en-US" sz="800"/>
              <a:t>http://www.ran.org/info_center/about_rainforests.html</a:t>
            </a:r>
          </a:p>
        </p:txBody>
      </p:sp>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0"/>
            <a:ext cx="502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0" name="Text Box 4"/>
          <p:cNvSpPr txBox="1">
            <a:spLocks noChangeArrowheads="1"/>
          </p:cNvSpPr>
          <p:nvPr/>
        </p:nvSpPr>
        <p:spPr bwMode="auto">
          <a:xfrm>
            <a:off x="0" y="914400"/>
            <a:ext cx="9144000" cy="623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7200" b="1" i="1">
                <a:solidFill>
                  <a:srgbClr val="FF3300"/>
                </a:solidFill>
                <a:latin typeface="Tahoma" panose="020B0604030504040204" pitchFamily="34" charset="0"/>
              </a:rPr>
              <a:t>Rainforests</a:t>
            </a:r>
            <a:r>
              <a:rPr lang="en-US" altLang="en-US" sz="7200" b="1">
                <a:solidFill>
                  <a:srgbClr val="FF3300"/>
                </a:solidFill>
                <a:latin typeface="Tahoma" panose="020B0604030504040204" pitchFamily="34" charset="0"/>
              </a:rPr>
              <a:t>:</a:t>
            </a:r>
            <a:r>
              <a:rPr lang="en-US" altLang="en-US" sz="6000" b="1">
                <a:latin typeface="Tahoma" panose="020B0604030504040204" pitchFamily="34" charset="0"/>
              </a:rPr>
              <a:t> </a:t>
            </a:r>
          </a:p>
          <a:p>
            <a:pPr algn="ctr">
              <a:buClrTx/>
              <a:buFontTx/>
              <a:buNone/>
            </a:pPr>
            <a:r>
              <a:rPr lang="en-US" altLang="en-US" sz="6000" b="1">
                <a:latin typeface="Tahoma" panose="020B0604030504040204" pitchFamily="34" charset="0"/>
              </a:rPr>
              <a:t>Costa Rica and Brazil~ </a:t>
            </a:r>
            <a:r>
              <a:rPr lang="en-US" altLang="en-US" sz="6000" b="1" u="sng">
                <a:latin typeface="Tahoma" panose="020B0604030504040204" pitchFamily="34" charset="0"/>
              </a:rPr>
              <a:t>Amazonia</a:t>
            </a:r>
            <a:r>
              <a:rPr lang="en-US" altLang="en-US" sz="6000" b="1">
                <a:latin typeface="Tahoma" panose="020B0604030504040204" pitchFamily="34" charset="0"/>
              </a:rPr>
              <a:t> (in Brazil) is the largest in the world!</a:t>
            </a:r>
          </a:p>
          <a:p>
            <a:pPr algn="ctr">
              <a:spcBef>
                <a:spcPts val="3750"/>
              </a:spcBef>
              <a:buClrTx/>
              <a:buFontTx/>
              <a:buNone/>
            </a:pPr>
            <a:endParaRPr lang="en-US" altLang="en-US" sz="6000" b="1">
              <a:latin typeface="Tahoma" panose="020B0604030504040204" pitchFamily="34" charset="0"/>
            </a:endParaRPr>
          </a:p>
        </p:txBody>
      </p:sp>
      <p:pic>
        <p:nvPicPr>
          <p:cNvPr id="553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0"/>
            <a:ext cx="7050088" cy="731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2" name="Oval 6"/>
          <p:cNvSpPr>
            <a:spLocks noChangeArrowheads="1"/>
          </p:cNvSpPr>
          <p:nvPr/>
        </p:nvSpPr>
        <p:spPr bwMode="auto">
          <a:xfrm>
            <a:off x="5334000" y="2895600"/>
            <a:ext cx="2514600" cy="1371600"/>
          </a:xfrm>
          <a:prstGeom prst="ellipse">
            <a:avLst/>
          </a:prstGeom>
          <a:noFill/>
          <a:ln w="381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03" name="Oval 7"/>
          <p:cNvSpPr>
            <a:spLocks noChangeArrowheads="1"/>
          </p:cNvSpPr>
          <p:nvPr/>
        </p:nvSpPr>
        <p:spPr bwMode="auto">
          <a:xfrm>
            <a:off x="4419600" y="2286000"/>
            <a:ext cx="533400" cy="533400"/>
          </a:xfrm>
          <a:prstGeom prst="ellipse">
            <a:avLst/>
          </a:prstGeom>
          <a:noFill/>
          <a:ln w="381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04" name="Oval 8"/>
          <p:cNvSpPr>
            <a:spLocks noChangeArrowheads="1"/>
          </p:cNvSpPr>
          <p:nvPr/>
        </p:nvSpPr>
        <p:spPr bwMode="auto">
          <a:xfrm>
            <a:off x="2667000" y="2438400"/>
            <a:ext cx="1828800" cy="609600"/>
          </a:xfrm>
          <a:prstGeom prst="ellipse">
            <a:avLst/>
          </a:prstGeom>
          <a:noFill/>
          <a:ln w="381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305" name="Text Box 9"/>
          <p:cNvSpPr txBox="1">
            <a:spLocks noChangeArrowheads="1"/>
          </p:cNvSpPr>
          <p:nvPr/>
        </p:nvSpPr>
        <p:spPr bwMode="auto">
          <a:xfrm>
            <a:off x="5562600" y="3276600"/>
            <a:ext cx="2438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750"/>
              </a:spcBef>
              <a:buClrTx/>
              <a:buFontTx/>
              <a:buNone/>
            </a:pPr>
            <a:r>
              <a:rPr lang="en-US" altLang="en-US" sz="2800" b="1">
                <a:solidFill>
                  <a:srgbClr val="000000"/>
                </a:solidFill>
                <a:latin typeface="Tahoma" panose="020B0604030504040204" pitchFamily="34" charset="0"/>
              </a:rPr>
              <a:t>“Amazonia”</a:t>
            </a:r>
          </a:p>
        </p:txBody>
      </p:sp>
      <p:sp>
        <p:nvSpPr>
          <p:cNvPr id="55306" name="AutoShape 10"/>
          <p:cNvSpPr>
            <a:spLocks noChangeArrowheads="1"/>
          </p:cNvSpPr>
          <p:nvPr/>
        </p:nvSpPr>
        <p:spPr bwMode="auto">
          <a:xfrm>
            <a:off x="-152400" y="-152400"/>
            <a:ext cx="5867400" cy="4572000"/>
          </a:xfrm>
          <a:prstGeom prst="cloudCallout">
            <a:avLst>
              <a:gd name="adj1" fmla="val 73917"/>
              <a:gd name="adj2" fmla="val 20662"/>
            </a:avLst>
          </a:prstGeom>
          <a:solidFill>
            <a:srgbClr val="CBCBCB"/>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2800" b="1">
                <a:solidFill>
                  <a:srgbClr val="000000"/>
                </a:solidFill>
              </a:rPr>
              <a:t>Unfortunately, we’re being cut down and set aflame to make room for interior farmland and construction!!!!</a:t>
            </a:r>
          </a:p>
          <a:p>
            <a:pPr algn="ctr">
              <a:buClrTx/>
              <a:buFontTx/>
              <a:buNone/>
            </a:pPr>
            <a:r>
              <a:rPr lang="en-US" altLang="en-US" sz="2800" b="1">
                <a:solidFill>
                  <a:srgbClr val="FF3300"/>
                </a:solidFill>
              </a:rPr>
              <a:t>OUCH!!!</a:t>
            </a:r>
            <a:r>
              <a:rPr lang="en-US" altLang="en-US" sz="2800" b="1">
                <a:solidFill>
                  <a:srgbClr val="000000"/>
                </a:solidFill>
              </a:rPr>
              <a:t> This is called “Slash and Burn” Agriculture</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additive="repl">
                                        <p:cTn id="6" dur="1" fill="hold">
                                          <p:stCondLst>
                                            <p:cond delay="0"/>
                                          </p:stCondLst>
                                        </p:cTn>
                                        <p:tgtEl>
                                          <p:spTgt spid="55301"/>
                                        </p:tgtEl>
                                        <p:attrNameLst>
                                          <p:attrName>style.visibility</p:attrName>
                                        </p:attrNameLst>
                                      </p:cBhvr>
                                      <p:to>
                                        <p:strVal val="visible"/>
                                      </p:to>
                                    </p:set>
                                    <p:animEffect transition="in" filter="diamond(in)">
                                      <p:cBhvr additive="repl">
                                        <p:cTn id="7" dur="2000"/>
                                        <p:tgtEl>
                                          <p:spTgt spid="553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fill="hold" grpId="0" nodeType="clickEffect">
                                  <p:stCondLst>
                                    <p:cond delay="0"/>
                                  </p:stCondLst>
                                  <p:childTnLst>
                                    <p:set>
                                      <p:cBhvr additive="repl">
                                        <p:cTn id="11" dur="1" fill="hold">
                                          <p:stCondLst>
                                            <p:cond delay="0"/>
                                          </p:stCondLst>
                                        </p:cTn>
                                        <p:tgtEl>
                                          <p:spTgt spid="55303"/>
                                        </p:tgtEl>
                                        <p:attrNameLst>
                                          <p:attrName>style.visibility</p:attrName>
                                        </p:attrNameLst>
                                      </p:cBhvr>
                                      <p:to>
                                        <p:strVal val="visible"/>
                                      </p:to>
                                    </p:set>
                                    <p:anim calcmode="lin" valueType="num">
                                      <p:cBhvr additive="repl">
                                        <p:cTn id="12" dur="1000" fill="hold"/>
                                        <p:tgtEl>
                                          <p:spTgt spid="55303"/>
                                        </p:tgtEl>
                                        <p:attrNameLst>
                                          <p:attrName>ppt_w</p:attrName>
                                        </p:attrNameLst>
                                      </p:cBhvr>
                                      <p:tavLst>
                                        <p:tav tm="100000">
                                          <p:val>
                                            <p:fltVal val="0"/>
                                          </p:val>
                                        </p:tav>
                                        <p:tav>
                                          <p:val>
                                            <p:strVal val="#ppt_w"/>
                                          </p:val>
                                        </p:tav>
                                      </p:tavLst>
                                    </p:anim>
                                    <p:anim calcmode="lin" valueType="num">
                                      <p:cBhvr additive="repl">
                                        <p:cTn id="13" dur="1000" fill="hold"/>
                                        <p:tgtEl>
                                          <p:spTgt spid="55303"/>
                                        </p:tgtEl>
                                        <p:attrNameLst>
                                          <p:attrName>ppt_h</p:attrName>
                                        </p:attrNameLst>
                                      </p:cBhvr>
                                      <p:tavLst>
                                        <p:tav tm="100000">
                                          <p:val>
                                            <p:fltVal val="0"/>
                                          </p:val>
                                        </p:tav>
                                        <p:tav>
                                          <p:val>
                                            <p:strVal val="#ppt_h"/>
                                          </p:val>
                                        </p:tav>
                                      </p:tavLst>
                                    </p:anim>
                                    <p:anim calcmode="lin" valueType="num">
                                      <p:cBhvr additive="repl">
                                        <p:cTn id="14" dur="1000" fill="hold"/>
                                        <p:tgtEl>
                                          <p:spTgt spid="55303"/>
                                        </p:tgtEl>
                                        <p:attrNameLst>
                                          <p:attrName>ppt_x</p:attrName>
                                        </p:attrNameLst>
                                      </p:cBhvr>
                                      <p:tavLst>
                                        <p:tav tm="0" fmla="#ppt_x+(cos(-2*pi*(1-$))*-#ppt_x-sin(-2*pi*(1-$))*(1-#ppt_y))*(1-$)">
                                          <p:val>
                                            <p:fltVal val="0"/>
                                          </p:val>
                                        </p:tav>
                                        <p:tav tm="100000">
                                          <p:val>
                                            <p:fltVal val="1"/>
                                          </p:val>
                                        </p:tav>
                                      </p:tavLst>
                                    </p:anim>
                                    <p:anim calcmode="lin" valueType="num">
                                      <p:cBhvr additive="repl">
                                        <p:cTn id="15" dur="1000" fill="hold"/>
                                        <p:tgtEl>
                                          <p:spTgt spid="553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grpId="0" nodeType="clickEffect">
                                  <p:stCondLst>
                                    <p:cond delay="0"/>
                                  </p:stCondLst>
                                  <p:childTnLst>
                                    <p:set>
                                      <p:cBhvr additive="repl">
                                        <p:cTn id="19" dur="1" fill="hold">
                                          <p:stCondLst>
                                            <p:cond delay="0"/>
                                          </p:stCondLst>
                                        </p:cTn>
                                        <p:tgtEl>
                                          <p:spTgt spid="5530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fill="hold" grpId="0" nodeType="clickEffect">
                                  <p:stCondLst>
                                    <p:cond delay="0"/>
                                  </p:stCondLst>
                                  <p:childTnLst>
                                    <p:set>
                                      <p:cBhvr additive="repl">
                                        <p:cTn id="23" dur="1" fill="hold">
                                          <p:stCondLst>
                                            <p:cond delay="0"/>
                                          </p:stCondLst>
                                        </p:cTn>
                                        <p:tgtEl>
                                          <p:spTgt spid="55302"/>
                                        </p:tgtEl>
                                        <p:attrNameLst>
                                          <p:attrName>style.visibility</p:attrName>
                                        </p:attrNameLst>
                                      </p:cBhvr>
                                      <p:to>
                                        <p:strVal val="visible"/>
                                      </p:to>
                                    </p:set>
                                    <p:anim calcmode="lin" valueType="num">
                                      <p:cBhvr additive="repl">
                                        <p:cTn id="24" dur="1000" fill="hold"/>
                                        <p:tgtEl>
                                          <p:spTgt spid="55302"/>
                                        </p:tgtEl>
                                        <p:attrNameLst>
                                          <p:attrName>ppt_w</p:attrName>
                                        </p:attrNameLst>
                                      </p:cBhvr>
                                      <p:tavLst>
                                        <p:tav tm="100000">
                                          <p:val>
                                            <p:fltVal val="0"/>
                                          </p:val>
                                        </p:tav>
                                        <p:tav>
                                          <p:val>
                                            <p:strVal val="#ppt_w"/>
                                          </p:val>
                                        </p:tav>
                                      </p:tavLst>
                                    </p:anim>
                                    <p:anim calcmode="lin" valueType="num">
                                      <p:cBhvr additive="repl">
                                        <p:cTn id="25" dur="1000" fill="hold"/>
                                        <p:tgtEl>
                                          <p:spTgt spid="55302"/>
                                        </p:tgtEl>
                                        <p:attrNameLst>
                                          <p:attrName>ppt_h</p:attrName>
                                        </p:attrNameLst>
                                      </p:cBhvr>
                                      <p:tavLst>
                                        <p:tav tm="100000">
                                          <p:val>
                                            <p:fltVal val="0"/>
                                          </p:val>
                                        </p:tav>
                                        <p:tav>
                                          <p:val>
                                            <p:strVal val="#ppt_h"/>
                                          </p:val>
                                        </p:tav>
                                      </p:tavLst>
                                    </p:anim>
                                    <p:anim calcmode="lin" valueType="num">
                                      <p:cBhvr additive="repl">
                                        <p:cTn id="26" dur="1000" fill="hold"/>
                                        <p:tgtEl>
                                          <p:spTgt spid="55302"/>
                                        </p:tgtEl>
                                        <p:attrNameLst>
                                          <p:attrName>ppt_x</p:attrName>
                                        </p:attrNameLst>
                                      </p:cBhvr>
                                      <p:tavLst>
                                        <p:tav tm="0" fmla="#ppt_x+(cos(-2*pi*(1-$))*-#ppt_x-sin(-2*pi*(1-$))*(1-#ppt_y))*(1-$)">
                                          <p:val>
                                            <p:fltVal val="0"/>
                                          </p:val>
                                        </p:tav>
                                        <p:tav tm="100000">
                                          <p:val>
                                            <p:fltVal val="1"/>
                                          </p:val>
                                        </p:tav>
                                      </p:tavLst>
                                    </p:anim>
                                    <p:anim calcmode="lin" valueType="num">
                                      <p:cBhvr additive="repl">
                                        <p:cTn id="27" dur="1000" fill="hold"/>
                                        <p:tgtEl>
                                          <p:spTgt spid="553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fill="hold" nodeType="clickEffect">
                                  <p:stCondLst>
                                    <p:cond delay="0"/>
                                  </p:stCondLst>
                                  <p:childTnLst>
                                    <p:set>
                                      <p:cBhvr additive="repl">
                                        <p:cTn id="31" dur="1" fill="hold">
                                          <p:stCondLst>
                                            <p:cond delay="0"/>
                                          </p:stCondLst>
                                        </p:cTn>
                                        <p:tgtEl>
                                          <p:spTgt spid="55305"/>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fill="hold" nodeType="clickEffect">
                                  <p:stCondLst>
                                    <p:cond delay="0"/>
                                  </p:stCondLst>
                                  <p:childTnLst>
                                    <p:set>
                                      <p:cBhvr additive="repl">
                                        <p:cTn id="35" dur="1" fill="hold">
                                          <p:stCondLst>
                                            <p:cond delay="0"/>
                                          </p:stCondLst>
                                        </p:cTn>
                                        <p:tgtEl>
                                          <p:spTgt spid="55306"/>
                                        </p:tgtEl>
                                        <p:attrNameLst>
                                          <p:attrName>style.visibility</p:attrName>
                                        </p:attrNameLst>
                                      </p:cBhvr>
                                      <p:to>
                                        <p:strVal val="visible"/>
                                      </p:to>
                                    </p:set>
                                    <p:animEffect transition="in" filter="dissolve">
                                      <p:cBhvr additive="repl">
                                        <p:cTn id="36" dur="500"/>
                                        <p:tgtEl>
                                          <p:spTgt spid="55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P spid="55303" grpId="0" animBg="1"/>
      <p:bldP spid="5530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22" name="Text Box 2"/>
          <p:cNvSpPr txBox="1">
            <a:spLocks noChangeArrowheads="1"/>
          </p:cNvSpPr>
          <p:nvPr/>
        </p:nvSpPr>
        <p:spPr bwMode="auto">
          <a:xfrm>
            <a:off x="0" y="228600"/>
            <a:ext cx="91440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100"/>
              </a:spcBef>
              <a:buClr>
                <a:srgbClr val="FFFFFF"/>
              </a:buClr>
              <a:buFont typeface="Tahoma" panose="020B0604030504040204" pitchFamily="34" charset="0"/>
              <a:buChar char="•"/>
            </a:pPr>
            <a:r>
              <a:rPr lang="en-US" altLang="en-US" sz="4400" b="1" i="1">
                <a:latin typeface="Tahoma" panose="020B0604030504040204" pitchFamily="34" charset="0"/>
              </a:rPr>
              <a:t>Coastal Deserts</a:t>
            </a:r>
            <a:r>
              <a:rPr lang="en-US" altLang="en-US" sz="4400">
                <a:latin typeface="Tahoma" panose="020B0604030504040204" pitchFamily="34" charset="0"/>
              </a:rPr>
              <a:t>:                    West Coast of South America     </a:t>
            </a:r>
            <a:r>
              <a:rPr lang="en-US" altLang="en-US" sz="4400" b="1">
                <a:solidFill>
                  <a:srgbClr val="FFFF00"/>
                </a:solidFill>
                <a:latin typeface="Tahoma" panose="020B0604030504040204" pitchFamily="34" charset="0"/>
              </a:rPr>
              <a:t>ATACAMA DESERT</a:t>
            </a:r>
            <a:r>
              <a:rPr lang="en-US" altLang="en-US" sz="4400">
                <a:latin typeface="Tahoma" panose="020B0604030504040204" pitchFamily="34" charset="0"/>
              </a:rPr>
              <a:t> in Chile </a:t>
            </a:r>
          </a:p>
        </p:txBody>
      </p:sp>
      <p:sp>
        <p:nvSpPr>
          <p:cNvPr id="56323" name="Text Box 3"/>
          <p:cNvSpPr txBox="1">
            <a:spLocks noChangeArrowheads="1"/>
          </p:cNvSpPr>
          <p:nvPr/>
        </p:nvSpPr>
        <p:spPr bwMode="auto">
          <a:xfrm>
            <a:off x="0" y="5029200"/>
            <a:ext cx="91440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3000"/>
              </a:spcBef>
              <a:buClrTx/>
              <a:buFontTx/>
              <a:buNone/>
            </a:pPr>
            <a:r>
              <a:rPr lang="en-US" altLang="en-US" sz="4800">
                <a:latin typeface="Tahoma" panose="020B0604030504040204" pitchFamily="34" charset="0"/>
              </a:rPr>
              <a:t>One of the hottest and driest places on Earth.    1/16”/yr</a:t>
            </a:r>
          </a:p>
        </p:txBody>
      </p:sp>
      <p:pic>
        <p:nvPicPr>
          <p:cNvPr id="563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362200"/>
            <a:ext cx="4505325" cy="2638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5" name="Text Box 5"/>
          <p:cNvSpPr txBox="1">
            <a:spLocks noChangeArrowheads="1"/>
          </p:cNvSpPr>
          <p:nvPr/>
        </p:nvSpPr>
        <p:spPr bwMode="auto">
          <a:xfrm>
            <a:off x="457200" y="1676400"/>
            <a:ext cx="5562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63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334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7" name="Text Box 7"/>
          <p:cNvSpPr txBox="1">
            <a:spLocks noChangeArrowheads="1"/>
          </p:cNvSpPr>
          <p:nvPr/>
        </p:nvSpPr>
        <p:spPr bwMode="auto">
          <a:xfrm>
            <a:off x="-228600" y="6477000"/>
            <a:ext cx="28956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500"/>
              </a:spcBef>
              <a:buClrTx/>
              <a:buFontTx/>
              <a:buNone/>
            </a:pPr>
            <a:r>
              <a:rPr lang="en-US" altLang="en-US" sz="800" b="1">
                <a:solidFill>
                  <a:srgbClr val="330099"/>
                </a:solidFill>
                <a:hlinkClick r:id="rId5"/>
              </a:rPr>
              <a:t>www.uni-magdeburg.de/ abp/picturegallery.htm</a:t>
            </a:r>
            <a:r>
              <a:rPr lang="en-US" altLang="en-US" sz="800"/>
              <a:t> </a:t>
            </a:r>
          </a:p>
        </p:txBody>
      </p:sp>
      <p:pic>
        <p:nvPicPr>
          <p:cNvPr id="563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9600"/>
            <a:ext cx="8686800" cy="5324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9" name="Text Box 9"/>
          <p:cNvSpPr txBox="1">
            <a:spLocks noChangeArrowheads="1"/>
          </p:cNvSpPr>
          <p:nvPr/>
        </p:nvSpPr>
        <p:spPr bwMode="auto">
          <a:xfrm>
            <a:off x="6705600" y="2514600"/>
            <a:ext cx="24384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500"/>
              </a:spcBef>
              <a:buClrTx/>
              <a:buFontTx/>
              <a:buNone/>
            </a:pPr>
            <a:r>
              <a:rPr lang="en-US" altLang="en-US"/>
              <a:t>This clip art is actually “wrong” to use for the Atacama…there are cacti shown!! </a:t>
            </a:r>
          </a:p>
        </p:txBody>
      </p:sp>
      <p:sp>
        <p:nvSpPr>
          <p:cNvPr id="56330" name="Text Box 10"/>
          <p:cNvSpPr txBox="1">
            <a:spLocks noChangeArrowheads="1"/>
          </p:cNvSpPr>
          <p:nvPr/>
        </p:nvSpPr>
        <p:spPr bwMode="auto">
          <a:xfrm>
            <a:off x="0" y="5056188"/>
            <a:ext cx="9144000" cy="1817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750"/>
              </a:spcBef>
              <a:buClrTx/>
              <a:buFontTx/>
              <a:buNone/>
            </a:pPr>
            <a:r>
              <a:rPr lang="en-US" altLang="en-US" sz="2800" b="1" i="1">
                <a:solidFill>
                  <a:srgbClr val="FFFF00"/>
                </a:solidFill>
                <a:latin typeface="Tahoma" panose="020B0604030504040204" pitchFamily="34" charset="0"/>
              </a:rPr>
              <a:t>THIS </a:t>
            </a:r>
            <a:r>
              <a:rPr lang="en-US" altLang="en-US" sz="2800" b="1">
                <a:solidFill>
                  <a:srgbClr val="FFFF00"/>
                </a:solidFill>
                <a:latin typeface="Tahoma" panose="020B0604030504040204" pitchFamily="34" charset="0"/>
              </a:rPr>
              <a:t>is more like it!!!</a:t>
            </a:r>
          </a:p>
          <a:p>
            <a:pPr>
              <a:spcBef>
                <a:spcPts val="1750"/>
              </a:spcBef>
              <a:buClrTx/>
              <a:buFontTx/>
              <a:buNone/>
            </a:pPr>
            <a:r>
              <a:rPr lang="en-US" altLang="en-US" sz="2800" b="1">
                <a:solidFill>
                  <a:srgbClr val="FFFF00"/>
                </a:solidFill>
                <a:latin typeface="Tahoma" panose="020B0604030504040204" pitchFamily="34" charset="0"/>
              </a:rPr>
              <a:t>But why can places be so dry???</a:t>
            </a:r>
          </a:p>
          <a:p>
            <a:pPr>
              <a:spcBef>
                <a:spcPts val="1750"/>
              </a:spcBef>
              <a:buClrTx/>
              <a:buFontTx/>
              <a:buNone/>
            </a:pPr>
            <a:r>
              <a:rPr lang="en-US" altLang="en-US" sz="2800" b="1">
                <a:solidFill>
                  <a:srgbClr val="FFFF00"/>
                </a:solidFill>
                <a:latin typeface="Tahoma" panose="020B0604030504040204" pitchFamily="34" charset="0"/>
              </a:rPr>
              <a:t>The “rain shadow” effect is part of the reason</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additive="repl">
                                        <p:cTn id="6" dur="1" fill="hold">
                                          <p:stCondLst>
                                            <p:cond delay="0"/>
                                          </p:stCondLst>
                                        </p:cTn>
                                        <p:tgtEl>
                                          <p:spTgt spid="56322">
                                            <p:txEl>
                                              <p:pRg st="0" end="0"/>
                                            </p:txEl>
                                          </p:spTgt>
                                        </p:tgtEl>
                                        <p:attrNameLst>
                                          <p:attrName>style.visibility</p:attrName>
                                        </p:attrNameLst>
                                      </p:cBhvr>
                                      <p:to>
                                        <p:strVal val="visible"/>
                                      </p:to>
                                    </p:set>
                                    <p:anim calcmode="lin" valueType="num">
                                      <p:cBhvr>
                                        <p:cTn id="7" dur="500" fill="hold"/>
                                        <p:tgtEl>
                                          <p:spTgt spid="56322">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56322">
                                            <p:txEl>
                                              <p:pRg st="0" end="0"/>
                                            </p:txEl>
                                          </p:spTgt>
                                        </p:tgtEl>
                                        <p:attrNameLst>
                                          <p:attrName>ppt_y</p:attrName>
                                        </p:attrNameLst>
                                      </p:cBhvr>
                                      <p:tavLst>
                                        <p:tav tm="100000">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additive="repl">
                                        <p:cTn id="12" dur="1" fill="hold">
                                          <p:stCondLst>
                                            <p:cond delay="0"/>
                                          </p:stCondLst>
                                        </p:cTn>
                                        <p:tgtEl>
                                          <p:spTgt spid="56323"/>
                                        </p:tgtEl>
                                        <p:attrNameLst>
                                          <p:attrName>style.visibility</p:attrName>
                                        </p:attrNameLst>
                                      </p:cBhvr>
                                      <p:to>
                                        <p:strVal val="visible"/>
                                      </p:to>
                                    </p:set>
                                    <p:anim calcmode="lin" valueType="num">
                                      <p:cBhvr>
                                        <p:cTn id="13" dur="500" fill="hold"/>
                                        <p:tgtEl>
                                          <p:spTgt spid="56323"/>
                                        </p:tgtEl>
                                        <p:attrNameLst>
                                          <p:attrName>ppt_x</p:attrName>
                                        </p:attrNameLst>
                                      </p:cBhvr>
                                      <p:tavLst>
                                        <p:tav tm="100000">
                                          <p:val>
                                            <p:strVal val="1+#ppt_w/2"/>
                                          </p:val>
                                        </p:tav>
                                        <p:tav>
                                          <p:val>
                                            <p:strVal val="#ppt_x"/>
                                          </p:val>
                                        </p:tav>
                                      </p:tavLst>
                                    </p:anim>
                                    <p:anim calcmode="lin" valueType="num">
                                      <p:cBhvr>
                                        <p:cTn id="14" dur="500" fill="hold"/>
                                        <p:tgtEl>
                                          <p:spTgt spid="56323"/>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fill="hold" nodeType="clickEffect">
                                  <p:stCondLst>
                                    <p:cond delay="0"/>
                                  </p:stCondLst>
                                  <p:childTnLst>
                                    <p:set>
                                      <p:cBhvr additive="repl">
                                        <p:cTn id="18" dur="1" fill="hold">
                                          <p:stCondLst>
                                            <p:cond delay="0"/>
                                          </p:stCondLst>
                                        </p:cTn>
                                        <p:tgtEl>
                                          <p:spTgt spid="56324"/>
                                        </p:tgtEl>
                                        <p:attrNameLst>
                                          <p:attrName>style.visibility</p:attrName>
                                        </p:attrNameLst>
                                      </p:cBhvr>
                                      <p:to>
                                        <p:strVal val="visible"/>
                                      </p:to>
                                    </p:set>
                                    <p:animEffect transition="in" filter="dissolve">
                                      <p:cBhvr additive="repl">
                                        <p:cTn id="19" dur="500"/>
                                        <p:tgtEl>
                                          <p:spTgt spid="5632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additive="repl">
                                        <p:cTn id="23" dur="1" fill="hold">
                                          <p:stCondLst>
                                            <p:cond delay="0"/>
                                          </p:stCondLst>
                                        </p:cTn>
                                        <p:tgtEl>
                                          <p:spTgt spid="56329"/>
                                        </p:tgtEl>
                                        <p:attrNameLst>
                                          <p:attrName>style.visibility</p:attrName>
                                        </p:attrNameLst>
                                      </p:cBhvr>
                                      <p:to>
                                        <p:strVal val="visible"/>
                                      </p:to>
                                    </p:set>
                                    <p:animEffect transition="in" filter="checkerboard(across)">
                                      <p:cBhvr additive="repl">
                                        <p:cTn id="24" dur="500"/>
                                        <p:tgtEl>
                                          <p:spTgt spid="56329"/>
                                        </p:tgtEl>
                                      </p:cBhvr>
                                    </p:animEffect>
                                  </p:childTnLst>
                                  <p:subTnLst>
                                    <p:set>
                                      <p:cBhvr additive="repl" override="childStyle">
                                        <p:cTn dur="1" fill="hold" display="0" masterRel="nextClick" afterEffect="1">
                                          <p:stCondLst>
                                            <p:cond delay="0"/>
                                          </p:stCondLst>
                                        </p:cTn>
                                        <p:tgtEl>
                                          <p:spTgt spid="56329"/>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32" fill="hold" nodeType="clickEffect">
                                  <p:stCondLst>
                                    <p:cond delay="0"/>
                                  </p:stCondLst>
                                  <p:childTnLst>
                                    <p:set>
                                      <p:cBhvr additive="repl">
                                        <p:cTn id="28" dur="1" fill="hold">
                                          <p:stCondLst>
                                            <p:cond delay="0"/>
                                          </p:stCondLst>
                                        </p:cTn>
                                        <p:tgtEl>
                                          <p:spTgt spid="56326"/>
                                        </p:tgtEl>
                                        <p:attrNameLst>
                                          <p:attrName>style.visibility</p:attrName>
                                        </p:attrNameLst>
                                      </p:cBhvr>
                                      <p:to>
                                        <p:strVal val="visible"/>
                                      </p:to>
                                    </p:set>
                                    <p:animEffect transition="in" filter="diamond(out)">
                                      <p:cBhvr additive="repl">
                                        <p:cTn id="29" dur="2000"/>
                                        <p:tgtEl>
                                          <p:spTgt spid="5632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nodeType="clickEffect">
                                  <p:stCondLst>
                                    <p:cond delay="0"/>
                                  </p:stCondLst>
                                  <p:childTnLst>
                                    <p:set>
                                      <p:cBhvr additive="repl">
                                        <p:cTn id="33" dur="1" fill="hold">
                                          <p:stCondLst>
                                            <p:cond delay="0"/>
                                          </p:stCondLst>
                                        </p:cTn>
                                        <p:tgtEl>
                                          <p:spTgt spid="56330"/>
                                        </p:tgtEl>
                                        <p:attrNameLst>
                                          <p:attrName>style.visibility</p:attrName>
                                        </p:attrNameLst>
                                      </p:cBhvr>
                                      <p:to>
                                        <p:strVal val="visible"/>
                                      </p:to>
                                    </p:set>
                                    <p:animEffect transition="in" filter="checkerboard(across)">
                                      <p:cBhvr additive="repl">
                                        <p:cTn id="34" dur="500"/>
                                        <p:tgtEl>
                                          <p:spTgt spid="5633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5632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fill="hold" nodeType="clickEffect">
                                  <p:stCondLst>
                                    <p:cond delay="0"/>
                                  </p:stCondLst>
                                  <p:childTnLst>
                                    <p:set>
                                      <p:cBhvr additive="repl">
                                        <p:cTn id="42" dur="1" fill="hold">
                                          <p:stCondLst>
                                            <p:cond delay="0"/>
                                          </p:stCondLst>
                                        </p:cTn>
                                        <p:tgtEl>
                                          <p:spTgt spid="56328"/>
                                        </p:tgtEl>
                                        <p:attrNameLst>
                                          <p:attrName>style.visibility</p:attrName>
                                        </p:attrNameLst>
                                      </p:cBhvr>
                                      <p:to>
                                        <p:strVal val="visible"/>
                                      </p:to>
                                    </p:set>
                                    <p:animEffect transition="in" filter="dissolve">
                                      <p:cBhvr additive="repl">
                                        <p:cTn id="43" dur="500"/>
                                        <p:tgtEl>
                                          <p:spTgt spid="56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85800"/>
            <a:ext cx="5086350" cy="3390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6" name="Text Box 2"/>
          <p:cNvSpPr txBox="1">
            <a:spLocks noChangeArrowheads="1"/>
          </p:cNvSpPr>
          <p:nvPr/>
        </p:nvSpPr>
        <p:spPr bwMode="auto">
          <a:xfrm>
            <a:off x="609600" y="0"/>
            <a:ext cx="78486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2250"/>
              </a:spcBef>
              <a:buClrTx/>
              <a:buFontTx/>
              <a:buNone/>
            </a:pPr>
            <a:r>
              <a:rPr lang="en-US" altLang="en-US" sz="3600" b="1">
                <a:latin typeface="Tahoma" panose="020B0604030504040204" pitchFamily="34" charset="0"/>
              </a:rPr>
              <a:t>RAIN SHADOW EFFECT</a:t>
            </a:r>
          </a:p>
        </p:txBody>
      </p:sp>
      <p:sp>
        <p:nvSpPr>
          <p:cNvPr id="57347" name="Text Box 3"/>
          <p:cNvSpPr txBox="1">
            <a:spLocks noChangeArrowheads="1"/>
          </p:cNvSpPr>
          <p:nvPr/>
        </p:nvSpPr>
        <p:spPr bwMode="auto">
          <a:xfrm>
            <a:off x="0" y="3927475"/>
            <a:ext cx="9144000" cy="292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500"/>
              </a:spcBef>
              <a:buClrTx/>
              <a:buFontTx/>
              <a:buNone/>
            </a:pPr>
            <a:r>
              <a:rPr lang="en-US" altLang="en-US" sz="3100">
                <a:latin typeface="Tahoma" panose="020B0604030504040204" pitchFamily="34" charset="0"/>
              </a:rPr>
              <a:t>The Andes Mountains create </a:t>
            </a:r>
            <a:r>
              <a:rPr lang="en-US" altLang="en-US" sz="3100" i="1">
                <a:latin typeface="Tahoma" panose="020B0604030504040204" pitchFamily="34" charset="0"/>
              </a:rPr>
              <a:t>rain shadows</a:t>
            </a:r>
            <a:r>
              <a:rPr lang="en-US" altLang="en-US" sz="3100">
                <a:latin typeface="Tahoma" panose="020B0604030504040204" pitchFamily="34" charset="0"/>
              </a:rPr>
              <a:t> on </a:t>
            </a:r>
            <a:r>
              <a:rPr lang="en-US" altLang="en-US" sz="3100" u="sng">
                <a:latin typeface="Tahoma" panose="020B0604030504040204" pitchFamily="34" charset="0"/>
              </a:rPr>
              <a:t>leeward</a:t>
            </a:r>
            <a:r>
              <a:rPr lang="en-US" altLang="en-US" sz="3100">
                <a:latin typeface="Tahoma" panose="020B0604030504040204" pitchFamily="34" charset="0"/>
              </a:rPr>
              <a:t> slopes and cause moisture to be blocked. That’s how we see such dry areas in Latin America. The Andes are so high that they block moisture from the ocean and create grasslands and deserts on the other side of the mountains.</a:t>
            </a:r>
            <a:r>
              <a:rPr lang="en-US" altLang="en-US"/>
              <a:t> </a:t>
            </a:r>
          </a:p>
        </p:txBody>
      </p:sp>
      <p:sp>
        <p:nvSpPr>
          <p:cNvPr id="57348" name="Text Box 4"/>
          <p:cNvSpPr txBox="1">
            <a:spLocks noChangeArrowheads="1"/>
          </p:cNvSpPr>
          <p:nvPr/>
        </p:nvSpPr>
        <p:spPr bwMode="auto">
          <a:xfrm>
            <a:off x="2667000" y="3810000"/>
            <a:ext cx="60960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500"/>
              </a:spcBef>
              <a:buClrTx/>
              <a:buFontTx/>
              <a:buNone/>
            </a:pPr>
            <a:r>
              <a:rPr lang="en-US" altLang="en-US" sz="800"/>
              <a:t>http://www-cs-students.stanford.edu/~amitp/simblob/rain-shadow.png</a:t>
            </a:r>
          </a:p>
        </p:txBody>
      </p:sp>
      <p:sp>
        <p:nvSpPr>
          <p:cNvPr id="57349" name="Text Box 5"/>
          <p:cNvSpPr txBox="1">
            <a:spLocks noChangeArrowheads="1"/>
          </p:cNvSpPr>
          <p:nvPr/>
        </p:nvSpPr>
        <p:spPr bwMode="auto">
          <a:xfrm>
            <a:off x="1981200" y="3429000"/>
            <a:ext cx="35052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500"/>
              </a:spcBef>
              <a:buClrTx/>
              <a:buFontTx/>
              <a:buNone/>
            </a:pPr>
            <a:r>
              <a:rPr lang="en-US" altLang="en-US" b="1">
                <a:solidFill>
                  <a:srgbClr val="000000"/>
                </a:solidFill>
              </a:rPr>
              <a:t>Pacific Ocean</a:t>
            </a:r>
          </a:p>
        </p:txBody>
      </p:sp>
      <p:sp>
        <p:nvSpPr>
          <p:cNvPr id="57350" name="Text Box 6"/>
          <p:cNvSpPr txBox="1">
            <a:spLocks noChangeArrowheads="1"/>
          </p:cNvSpPr>
          <p:nvPr/>
        </p:nvSpPr>
        <p:spPr bwMode="auto">
          <a:xfrm>
            <a:off x="5410200" y="1981200"/>
            <a:ext cx="5334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1500"/>
              </a:spcBef>
              <a:buClrTx/>
              <a:buFontTx/>
              <a:buNone/>
            </a:pPr>
            <a:r>
              <a:rPr lang="en-US" altLang="en-US" b="1">
                <a:solidFill>
                  <a:srgbClr val="000000"/>
                </a:solidFill>
              </a:rPr>
              <a:t>ANDES</a:t>
            </a:r>
          </a:p>
        </p:txBody>
      </p:sp>
      <p:sp>
        <p:nvSpPr>
          <p:cNvPr id="57351" name="Text Box 7"/>
          <p:cNvSpPr txBox="1">
            <a:spLocks noChangeArrowheads="1"/>
          </p:cNvSpPr>
          <p:nvPr/>
        </p:nvSpPr>
        <p:spPr bwMode="auto">
          <a:xfrm>
            <a:off x="762000" y="1143000"/>
            <a:ext cx="3886200" cy="1739900"/>
          </a:xfrm>
          <a:prstGeom prst="rect">
            <a:avLst/>
          </a:prstGeom>
          <a:solidFill>
            <a:srgbClr val="00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2250"/>
              </a:spcBef>
              <a:buClrTx/>
              <a:buFontTx/>
              <a:buNone/>
            </a:pPr>
            <a:r>
              <a:rPr lang="en-US" altLang="en-US" sz="3600" b="1">
                <a:solidFill>
                  <a:srgbClr val="FF3300"/>
                </a:solidFill>
                <a:latin typeface="Tahoma" panose="020B0604030504040204" pitchFamily="34" charset="0"/>
              </a:rPr>
              <a:t>Windward side of the mountains</a:t>
            </a:r>
          </a:p>
        </p:txBody>
      </p:sp>
      <p:sp>
        <p:nvSpPr>
          <p:cNvPr id="57352" name="Text Box 8"/>
          <p:cNvSpPr txBox="1">
            <a:spLocks noChangeArrowheads="1"/>
          </p:cNvSpPr>
          <p:nvPr/>
        </p:nvSpPr>
        <p:spPr bwMode="auto">
          <a:xfrm>
            <a:off x="5638800" y="1447800"/>
            <a:ext cx="3505200" cy="2043113"/>
          </a:xfrm>
          <a:prstGeom prst="rect">
            <a:avLst/>
          </a:prstGeom>
          <a:solidFill>
            <a:srgbClr val="0066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2000"/>
              </a:spcBef>
              <a:buClrTx/>
              <a:buFontTx/>
              <a:buNone/>
            </a:pPr>
            <a:r>
              <a:rPr lang="en-US" altLang="en-US" sz="3200" b="1">
                <a:solidFill>
                  <a:srgbClr val="FF3300"/>
                </a:solidFill>
                <a:latin typeface="Tahoma" panose="020B0604030504040204" pitchFamily="34" charset="0"/>
              </a:rPr>
              <a:t>Leeward Side or “protected” side of the mountains</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7347"/>
                                        </p:tgtEl>
                                        <p:attrNameLst>
                                          <p:attrName>style.visibility</p:attrName>
                                        </p:attrNameLst>
                                      </p:cBhvr>
                                      <p:to>
                                        <p:strVal val="visible"/>
                                      </p:to>
                                    </p:set>
                                    <p:anim calcmode="lin" valueType="num">
                                      <p:cBhvr>
                                        <p:cTn id="7" dur="500" fill="hold"/>
                                        <p:tgtEl>
                                          <p:spTgt spid="57347"/>
                                        </p:tgtEl>
                                        <p:attrNameLst>
                                          <p:attrName>ppt_x</p:attrName>
                                        </p:attrNameLst>
                                      </p:cBhvr>
                                      <p:tavLst>
                                        <p:tav tm="100000">
                                          <p:val>
                                            <p:strVal val="#ppt_x"/>
                                          </p:val>
                                        </p:tav>
                                        <p:tav>
                                          <p:val>
                                            <p:strVal val="#ppt_x"/>
                                          </p:val>
                                        </p:tav>
                                      </p:tavLst>
                                    </p:anim>
                                    <p:anim calcmode="lin" valueType="num">
                                      <p:cBhvr>
                                        <p:cTn id="8" dur="500" fill="hold"/>
                                        <p:tgtEl>
                                          <p:spTgt spid="57347"/>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additive="repl">
                                        <p:cTn id="12" dur="1" fill="hold">
                                          <p:stCondLst>
                                            <p:cond delay="0"/>
                                          </p:stCondLst>
                                        </p:cTn>
                                        <p:tgtEl>
                                          <p:spTgt spid="57351"/>
                                        </p:tgtEl>
                                        <p:attrNameLst>
                                          <p:attrName>style.visibility</p:attrName>
                                        </p:attrNameLst>
                                      </p:cBhvr>
                                      <p:to>
                                        <p:strVal val="visible"/>
                                      </p:to>
                                    </p:set>
                                    <p:animEffect transition="in" filter="wipe(left)">
                                      <p:cBhvr additive="repl">
                                        <p:cTn id="13" dur="500"/>
                                        <p:tgtEl>
                                          <p:spTgt spid="573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additive="repl">
                                        <p:cTn id="17" dur="1" fill="hold">
                                          <p:stCondLst>
                                            <p:cond delay="0"/>
                                          </p:stCondLst>
                                        </p:cTn>
                                        <p:tgtEl>
                                          <p:spTgt spid="57352"/>
                                        </p:tgtEl>
                                        <p:attrNameLst>
                                          <p:attrName>style.visibility</p:attrName>
                                        </p:attrNameLst>
                                      </p:cBhvr>
                                      <p:to>
                                        <p:strVal val="visible"/>
                                      </p:to>
                                    </p:set>
                                    <p:animEffect transition="in" filter="wipe(right)">
                                      <p:cBhvr additive="repl">
                                        <p:cTn id="18" dur="5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6200"/>
            <a:ext cx="4954588" cy="601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0" name="Freeform 2"/>
          <p:cNvSpPr>
            <a:spLocks noChangeArrowheads="1"/>
          </p:cNvSpPr>
          <p:nvPr/>
        </p:nvSpPr>
        <p:spPr bwMode="auto">
          <a:xfrm>
            <a:off x="5018088" y="1981200"/>
            <a:ext cx="474662" cy="450850"/>
          </a:xfrm>
          <a:custGeom>
            <a:avLst/>
            <a:gdLst>
              <a:gd name="G0" fmla="+- 1 0 0"/>
              <a:gd name="G1" fmla="+- 1 0 0"/>
              <a:gd name="G2" fmla="+- 1 0 0"/>
              <a:gd name="G3" fmla="+- 1 0 0"/>
              <a:gd name="G4" fmla="+- 1 0 0"/>
              <a:gd name="G5" fmla="+- 1 0 0"/>
              <a:gd name="G6" fmla="+- 1 0 0"/>
              <a:gd name="G7" fmla="*/ 1 19017 41248"/>
              <a:gd name="G8" fmla="+- 29 0 0"/>
              <a:gd name="G9" fmla="+- 1 0 0"/>
              <a:gd name="G10" fmla="+- 1 0 0"/>
              <a:gd name="G11" fmla="+- 1 0 0"/>
              <a:gd name="G12" fmla="+- 1 0 0"/>
              <a:gd name="G13" fmla="+- 1 0 0"/>
              <a:gd name="G14" fmla="+- 1 0 0"/>
              <a:gd name="G15" fmla="+- 1 0 0"/>
              <a:gd name="G16" fmla="+- 1 0 0"/>
              <a:gd name="G17" fmla="+- 4 0 0"/>
              <a:gd name="G18" fmla="+- 1 0 0"/>
              <a:gd name="G19" fmla="+- 1 0 0"/>
              <a:gd name="G20" fmla="+- 1 0 0"/>
              <a:gd name="G21" fmla="*/ 1 47973 61568"/>
              <a:gd name="G22" fmla="+- 1 0 0"/>
              <a:gd name="G23" fmla="+- 1 0 0"/>
              <a:gd name="G24" fmla="+- 1 0 0"/>
              <a:gd name="G25" fmla="+- 1 0 0"/>
              <a:gd name="G26" fmla="+- 1 0 0"/>
              <a:gd name="G27" fmla="*/ 1 24179 41248"/>
              <a:gd name="G28" fmla="+- 1 0 0"/>
              <a:gd name="G29" fmla="+- 1 0 0"/>
              <a:gd name="G30" fmla="+- 1 0 0"/>
              <a:gd name="G31" fmla="+- 1 0 0"/>
              <a:gd name="G32" fmla="+- 1 0 0"/>
              <a:gd name="G33" fmla="+- 1 0 0"/>
              <a:gd name="T0" fmla="*/ 420864857 w 299"/>
              <a:gd name="T1" fmla="*/ 715724375 h 284"/>
              <a:gd name="T2" fmla="*/ 239413798 w 299"/>
              <a:gd name="T3" fmla="*/ 624998750 h 284"/>
              <a:gd name="T4" fmla="*/ 148688268 w 299"/>
              <a:gd name="T5" fmla="*/ 574595625 h 284"/>
              <a:gd name="T6" fmla="*/ 108365811 w 299"/>
              <a:gd name="T7" fmla="*/ 514111875 h 284"/>
              <a:gd name="T8" fmla="*/ 47882125 w 299"/>
              <a:gd name="T9" fmla="*/ 493950625 h 284"/>
              <a:gd name="T10" fmla="*/ 17640281 w 299"/>
              <a:gd name="T11" fmla="*/ 483870000 h 284"/>
              <a:gd name="T12" fmla="*/ 57962739 w 299"/>
              <a:gd name="T13" fmla="*/ 342741250 h 284"/>
              <a:gd name="T14" fmla="*/ 108365811 w 299"/>
              <a:gd name="T15" fmla="*/ 201612500 h 284"/>
              <a:gd name="T16" fmla="*/ 430945471 w 299"/>
              <a:gd name="T17" fmla="*/ 120967500 h 284"/>
              <a:gd name="T18" fmla="*/ 521671000 w 299"/>
              <a:gd name="T19" fmla="*/ 70564375 h 284"/>
              <a:gd name="T20" fmla="*/ 723283288 w 299"/>
              <a:gd name="T21" fmla="*/ 10080625 h 284"/>
              <a:gd name="T22" fmla="*/ 753525131 w 299"/>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84">
                <a:moveTo>
                  <a:pt x="167" y="284"/>
                </a:moveTo>
                <a:cubicBezTo>
                  <a:pt x="144" y="269"/>
                  <a:pt x="119" y="264"/>
                  <a:pt x="95" y="248"/>
                </a:cubicBezTo>
                <a:cubicBezTo>
                  <a:pt x="84" y="240"/>
                  <a:pt x="59" y="228"/>
                  <a:pt x="59" y="228"/>
                </a:cubicBezTo>
                <a:cubicBezTo>
                  <a:pt x="54" y="220"/>
                  <a:pt x="52" y="207"/>
                  <a:pt x="43" y="204"/>
                </a:cubicBezTo>
                <a:cubicBezTo>
                  <a:pt x="35" y="201"/>
                  <a:pt x="27" y="199"/>
                  <a:pt x="19" y="196"/>
                </a:cubicBezTo>
                <a:cubicBezTo>
                  <a:pt x="15" y="195"/>
                  <a:pt x="7" y="192"/>
                  <a:pt x="7" y="192"/>
                </a:cubicBezTo>
                <a:cubicBezTo>
                  <a:pt x="0" y="171"/>
                  <a:pt x="1" y="143"/>
                  <a:pt x="23" y="136"/>
                </a:cubicBezTo>
                <a:cubicBezTo>
                  <a:pt x="27" y="121"/>
                  <a:pt x="30" y="93"/>
                  <a:pt x="43" y="80"/>
                </a:cubicBezTo>
                <a:cubicBezTo>
                  <a:pt x="75" y="48"/>
                  <a:pt x="132" y="50"/>
                  <a:pt x="171" y="48"/>
                </a:cubicBezTo>
                <a:cubicBezTo>
                  <a:pt x="181" y="45"/>
                  <a:pt x="202" y="30"/>
                  <a:pt x="207" y="28"/>
                </a:cubicBezTo>
                <a:cubicBezTo>
                  <a:pt x="237" y="18"/>
                  <a:pt x="255" y="8"/>
                  <a:pt x="287" y="4"/>
                </a:cubicBezTo>
                <a:cubicBezTo>
                  <a:pt x="291" y="3"/>
                  <a:pt x="299" y="0"/>
                  <a:pt x="299" y="0"/>
                </a:cubicBezTo>
              </a:path>
            </a:pathLst>
          </a:custGeom>
          <a:noFill/>
          <a:ln w="38160" cap="sq">
            <a:solidFill>
              <a:srgbClr val="0066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371" name="Freeform 3"/>
          <p:cNvSpPr>
            <a:spLocks noChangeArrowheads="1"/>
          </p:cNvSpPr>
          <p:nvPr/>
        </p:nvSpPr>
        <p:spPr bwMode="auto">
          <a:xfrm>
            <a:off x="4381500" y="2460625"/>
            <a:ext cx="1771650" cy="708025"/>
          </a:xfrm>
          <a:custGeom>
            <a:avLst/>
            <a:gdLst>
              <a:gd name="G0" fmla="+- 1 0 0"/>
              <a:gd name="G1" fmla="+- 1 0 0"/>
              <a:gd name="G2" fmla="+- 1 0 0"/>
              <a:gd name="G3" fmla="+- 1 0 0"/>
              <a:gd name="G4" fmla="+- 1 0 0"/>
              <a:gd name="G5" fmla="*/ 1 1061 3392"/>
              <a:gd name="G6" fmla="+- 60 0 0"/>
              <a:gd name="G7" fmla="+- 1 0 0"/>
              <a:gd name="G8" fmla="+- 1 0 0"/>
              <a:gd name="G9" fmla="+- 1 0 0"/>
              <a:gd name="G10" fmla="+- 1 0 0"/>
              <a:gd name="G11" fmla="+- 1 0 0"/>
              <a:gd name="G12" fmla="+- 1 0 0"/>
              <a:gd name="G13" fmla="*/ 1 45419 9632"/>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35965 9632"/>
              <a:gd name="G30" fmla="+- 1 0 0"/>
              <a:gd name="G31" fmla="+- 1 0 0"/>
              <a:gd name="G32" fmla="+- 1 0 0"/>
              <a:gd name="G33" fmla="+- 1 0 0"/>
              <a:gd name="G34" fmla="+- 1 0 0"/>
              <a:gd name="G35" fmla="+- 1 0 0"/>
              <a:gd name="G36" fmla="*/ 1 0 51712"/>
              <a:gd name="G37" fmla="+- 1 0 0"/>
              <a:gd name="G38" fmla="+- 1 0 0"/>
              <a:gd name="G39" fmla="*/ 1 16983 25856"/>
              <a:gd name="G40" fmla="*/ 1 48365 11520"/>
              <a:gd name="G41" fmla="*/ G40 1 180"/>
              <a:gd name="G42" fmla="*/ G39 1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1571 57600"/>
              <a:gd name="G57" fmla="*/ 1 48365 11520"/>
              <a:gd name="G58" fmla="*/ G57 1 180"/>
              <a:gd name="G59" fmla="*/ G56 1 G58"/>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T0" fmla="*/ 65518 256 1"/>
              <a:gd name="T1" fmla="*/ 0 256 1"/>
              <a:gd name="G88" fmla="+- 0 T0 T1"/>
              <a:gd name="G89" fmla="cos 54735 G88"/>
              <a:gd name="T2" fmla="*/ 65518 256 1"/>
              <a:gd name="T3" fmla="*/ 0 256 1"/>
              <a:gd name="G90" fmla="+- 0 T2 T3"/>
              <a:gd name="G91" fmla="sin 21967 G90"/>
              <a:gd name="G92" fmla="+- G89 G91 0"/>
              <a:gd name="G93" fmla="+- G92 10800 0"/>
              <a:gd name="G94" fmla="+- 1 0 0"/>
              <a:gd name="G95" fmla="+- 1 0 0"/>
              <a:gd name="G96" fmla="+- 1 0 0"/>
              <a:gd name="G97" fmla="+- 1 0 0"/>
              <a:gd name="G98" fmla="+- 1 0 0"/>
              <a:gd name="T4" fmla="*/ 181451250 w 1116"/>
              <a:gd name="T5" fmla="*/ 1123989688 h 446"/>
              <a:gd name="T6" fmla="*/ 211693125 w 1116"/>
              <a:gd name="T7" fmla="*/ 1063505938 h 446"/>
              <a:gd name="T8" fmla="*/ 110886875 w 1116"/>
              <a:gd name="T9" fmla="*/ 902215938 h 446"/>
              <a:gd name="T10" fmla="*/ 50403125 w 1116"/>
              <a:gd name="T11" fmla="*/ 751006563 h 446"/>
              <a:gd name="T12" fmla="*/ 0 w 1116"/>
              <a:gd name="T13" fmla="*/ 660280938 h 446"/>
              <a:gd name="T14" fmla="*/ 272176875 w 1116"/>
              <a:gd name="T15" fmla="*/ 609877813 h 446"/>
              <a:gd name="T16" fmla="*/ 524192500 w 1116"/>
              <a:gd name="T17" fmla="*/ 549394063 h 446"/>
              <a:gd name="T18" fmla="*/ 584676250 w 1116"/>
              <a:gd name="T19" fmla="*/ 478829688 h 446"/>
              <a:gd name="T20" fmla="*/ 614918125 w 1116"/>
              <a:gd name="T21" fmla="*/ 448587813 h 446"/>
              <a:gd name="T22" fmla="*/ 675401875 w 1116"/>
              <a:gd name="T23" fmla="*/ 428426563 h 446"/>
              <a:gd name="T24" fmla="*/ 745966250 w 1116"/>
              <a:gd name="T25" fmla="*/ 498990938 h 446"/>
              <a:gd name="T26" fmla="*/ 877014375 w 1116"/>
              <a:gd name="T27" fmla="*/ 519152188 h 446"/>
              <a:gd name="T28" fmla="*/ 887095000 w 1116"/>
              <a:gd name="T29" fmla="*/ 488910313 h 446"/>
              <a:gd name="T30" fmla="*/ 1008062500 w 1116"/>
              <a:gd name="T31" fmla="*/ 458668438 h 446"/>
              <a:gd name="T32" fmla="*/ 1129030000 w 1116"/>
              <a:gd name="T33" fmla="*/ 398184688 h 446"/>
              <a:gd name="T34" fmla="*/ 1159271875 w 1116"/>
              <a:gd name="T35" fmla="*/ 388104063 h 446"/>
              <a:gd name="T36" fmla="*/ 1350803750 w 1116"/>
              <a:gd name="T37" fmla="*/ 418345938 h 446"/>
              <a:gd name="T38" fmla="*/ 1370965000 w 1116"/>
              <a:gd name="T39" fmla="*/ 448587813 h 446"/>
              <a:gd name="T40" fmla="*/ 1612900000 w 1116"/>
              <a:gd name="T41" fmla="*/ 529232813 h 446"/>
              <a:gd name="T42" fmla="*/ 1945560625 w 1116"/>
              <a:gd name="T43" fmla="*/ 418345938 h 446"/>
              <a:gd name="T44" fmla="*/ 1995963750 w 1116"/>
              <a:gd name="T45" fmla="*/ 367942813 h 446"/>
              <a:gd name="T46" fmla="*/ 2056447500 w 1116"/>
              <a:gd name="T47" fmla="*/ 347781563 h 446"/>
              <a:gd name="T48" fmla="*/ 2086689375 w 1116"/>
              <a:gd name="T49" fmla="*/ 337700938 h 446"/>
              <a:gd name="T50" fmla="*/ 2147483647 w 1116"/>
              <a:gd name="T51" fmla="*/ 367942813 h 446"/>
              <a:gd name="T52" fmla="*/ 2147483647 w 1116"/>
              <a:gd name="T53" fmla="*/ 378023438 h 446"/>
              <a:gd name="T54" fmla="*/ 2147483647 w 1116"/>
              <a:gd name="T55" fmla="*/ 297378438 h 446"/>
              <a:gd name="T56" fmla="*/ 2147483647 w 1116"/>
              <a:gd name="T57" fmla="*/ 226814063 h 446"/>
              <a:gd name="T58" fmla="*/ 2147483647 w 1116"/>
              <a:gd name="T59" fmla="*/ 166330313 h 446"/>
              <a:gd name="T60" fmla="*/ 2147483647 w 1116"/>
              <a:gd name="T61" fmla="*/ 75604688 h 446"/>
              <a:gd name="T62" fmla="*/ 2147483647 w 1116"/>
              <a:gd name="T63" fmla="*/ 55443438 h 446"/>
            </a:gdLst>
            <a:ahLst/>
            <a:cxnLst>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16" h="446">
                <a:moveTo>
                  <a:pt x="72" y="446"/>
                </a:moveTo>
                <a:cubicBezTo>
                  <a:pt x="75" y="438"/>
                  <a:pt x="83" y="431"/>
                  <a:pt x="84" y="422"/>
                </a:cubicBezTo>
                <a:cubicBezTo>
                  <a:pt x="87" y="398"/>
                  <a:pt x="63" y="371"/>
                  <a:pt x="44" y="358"/>
                </a:cubicBezTo>
                <a:cubicBezTo>
                  <a:pt x="37" y="338"/>
                  <a:pt x="27" y="319"/>
                  <a:pt x="20" y="298"/>
                </a:cubicBezTo>
                <a:cubicBezTo>
                  <a:pt x="16" y="285"/>
                  <a:pt x="4" y="275"/>
                  <a:pt x="0" y="262"/>
                </a:cubicBezTo>
                <a:cubicBezTo>
                  <a:pt x="12" y="214"/>
                  <a:pt x="58" y="240"/>
                  <a:pt x="108" y="242"/>
                </a:cubicBezTo>
                <a:cubicBezTo>
                  <a:pt x="157" y="258"/>
                  <a:pt x="166" y="232"/>
                  <a:pt x="208" y="218"/>
                </a:cubicBezTo>
                <a:cubicBezTo>
                  <a:pt x="217" y="204"/>
                  <a:pt x="216" y="195"/>
                  <a:pt x="232" y="190"/>
                </a:cubicBezTo>
                <a:cubicBezTo>
                  <a:pt x="236" y="186"/>
                  <a:pt x="239" y="181"/>
                  <a:pt x="244" y="178"/>
                </a:cubicBezTo>
                <a:cubicBezTo>
                  <a:pt x="251" y="174"/>
                  <a:pt x="268" y="170"/>
                  <a:pt x="268" y="170"/>
                </a:cubicBezTo>
                <a:cubicBezTo>
                  <a:pt x="282" y="180"/>
                  <a:pt x="282" y="188"/>
                  <a:pt x="296" y="198"/>
                </a:cubicBezTo>
                <a:cubicBezTo>
                  <a:pt x="310" y="219"/>
                  <a:pt x="306" y="220"/>
                  <a:pt x="348" y="206"/>
                </a:cubicBezTo>
                <a:cubicBezTo>
                  <a:pt x="352" y="205"/>
                  <a:pt x="349" y="197"/>
                  <a:pt x="352" y="194"/>
                </a:cubicBezTo>
                <a:cubicBezTo>
                  <a:pt x="362" y="184"/>
                  <a:pt x="387" y="186"/>
                  <a:pt x="400" y="182"/>
                </a:cubicBezTo>
                <a:cubicBezTo>
                  <a:pt x="412" y="164"/>
                  <a:pt x="428" y="165"/>
                  <a:pt x="448" y="158"/>
                </a:cubicBezTo>
                <a:cubicBezTo>
                  <a:pt x="452" y="157"/>
                  <a:pt x="460" y="154"/>
                  <a:pt x="460" y="154"/>
                </a:cubicBezTo>
                <a:cubicBezTo>
                  <a:pt x="485" y="157"/>
                  <a:pt x="512" y="158"/>
                  <a:pt x="536" y="166"/>
                </a:cubicBezTo>
                <a:cubicBezTo>
                  <a:pt x="539" y="170"/>
                  <a:pt x="540" y="175"/>
                  <a:pt x="544" y="178"/>
                </a:cubicBezTo>
                <a:cubicBezTo>
                  <a:pt x="561" y="189"/>
                  <a:pt x="620" y="207"/>
                  <a:pt x="640" y="210"/>
                </a:cubicBezTo>
                <a:cubicBezTo>
                  <a:pt x="686" y="202"/>
                  <a:pt x="726" y="174"/>
                  <a:pt x="772" y="166"/>
                </a:cubicBezTo>
                <a:cubicBezTo>
                  <a:pt x="780" y="161"/>
                  <a:pt x="784" y="151"/>
                  <a:pt x="792" y="146"/>
                </a:cubicBezTo>
                <a:cubicBezTo>
                  <a:pt x="799" y="142"/>
                  <a:pt x="808" y="141"/>
                  <a:pt x="816" y="138"/>
                </a:cubicBezTo>
                <a:cubicBezTo>
                  <a:pt x="820" y="137"/>
                  <a:pt x="828" y="134"/>
                  <a:pt x="828" y="134"/>
                </a:cubicBezTo>
                <a:cubicBezTo>
                  <a:pt x="868" y="139"/>
                  <a:pt x="850" y="135"/>
                  <a:pt x="884" y="146"/>
                </a:cubicBezTo>
                <a:cubicBezTo>
                  <a:pt x="888" y="147"/>
                  <a:pt x="896" y="150"/>
                  <a:pt x="896" y="150"/>
                </a:cubicBezTo>
                <a:cubicBezTo>
                  <a:pt x="931" y="141"/>
                  <a:pt x="965" y="127"/>
                  <a:pt x="1000" y="118"/>
                </a:cubicBezTo>
                <a:cubicBezTo>
                  <a:pt x="1013" y="109"/>
                  <a:pt x="1019" y="99"/>
                  <a:pt x="1032" y="90"/>
                </a:cubicBezTo>
                <a:cubicBezTo>
                  <a:pt x="1041" y="76"/>
                  <a:pt x="1048" y="71"/>
                  <a:pt x="1064" y="66"/>
                </a:cubicBezTo>
                <a:cubicBezTo>
                  <a:pt x="1077" y="47"/>
                  <a:pt x="1070" y="59"/>
                  <a:pt x="1080" y="30"/>
                </a:cubicBezTo>
                <a:cubicBezTo>
                  <a:pt x="1083" y="22"/>
                  <a:pt x="1116" y="0"/>
                  <a:pt x="1116" y="22"/>
                </a:cubicBezTo>
              </a:path>
            </a:pathLst>
          </a:custGeom>
          <a:noFill/>
          <a:ln w="38160" cap="sq">
            <a:solidFill>
              <a:srgbClr val="0066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372" name="Freeform 4"/>
          <p:cNvSpPr>
            <a:spLocks noChangeArrowheads="1"/>
          </p:cNvSpPr>
          <p:nvPr/>
        </p:nvSpPr>
        <p:spPr bwMode="auto">
          <a:xfrm>
            <a:off x="5327650" y="4089400"/>
            <a:ext cx="222250" cy="527050"/>
          </a:xfrm>
          <a:custGeom>
            <a:avLst/>
            <a:gdLst>
              <a:gd name="G0" fmla="+- 1 0 0"/>
              <a:gd name="G1" fmla="+- 1 0 0"/>
              <a:gd name="G2" fmla="+- 1 0 0"/>
              <a:gd name="G3" fmla="+- 1 0 0"/>
              <a:gd name="G4" fmla="+- 1 0 0"/>
              <a:gd name="G5" fmla="+- 1 0 0"/>
              <a:gd name="G6" fmla="+- 1 0 0"/>
              <a:gd name="G7" fmla="+- 1 0 0"/>
              <a:gd name="G8" fmla="+- 1 0 0"/>
              <a:gd name="G9" fmla="+- 1 0 0"/>
              <a:gd name="T0" fmla="*/ 8 256 1"/>
              <a:gd name="T1" fmla="*/ 0 256 1"/>
              <a:gd name="G10" fmla="+- 0 T0 T1"/>
              <a:gd name="G11" fmla="sin 223 G10"/>
              <a:gd name="G12" fmla="+- 20 0 0"/>
              <a:gd name="G13" fmla="+- 1 0 0"/>
              <a:gd name="G14" fmla="+- 1 0 0"/>
              <a:gd name="G15" fmla="+- 1 0 0"/>
              <a:gd name="G16" fmla="+- 1 0 0"/>
              <a:gd name="G17" fmla="*/ 1 24577 2"/>
              <a:gd name="G18" fmla="+- 1 0 0"/>
              <a:gd name="G19" fmla="+- 1 0 0"/>
              <a:gd name="G20" fmla="+- 1 0 0"/>
              <a:gd name="G21" fmla="+- 1 0 0"/>
              <a:gd name="G22" fmla="+- 1 0 0"/>
              <a:gd name="G23" fmla="+- 1 0 0"/>
              <a:gd name="G24" fmla="+- 1 0 0"/>
              <a:gd name="G25" fmla="+- 1 0 0"/>
              <a:gd name="G26" fmla="+- 1 0 0"/>
              <a:gd name="G27" fmla="+- 1 0 0"/>
              <a:gd name="G28" fmla="+- 1 0 0"/>
              <a:gd name="G29" fmla="cos 54736 G17"/>
              <a:gd name="G30" fmla="+- G28 0 10800"/>
              <a:gd name="G31" fmla="sin G30 G17"/>
              <a:gd name="G32" fmla="+- G29 G31 0"/>
              <a:gd name="G33" fmla="+- G32 10800 0"/>
              <a:gd name="G34" fmla="+- 1 0 0"/>
              <a:gd name="G35" fmla="+- 1 0 0"/>
              <a:gd name="T2" fmla="*/ 352821875 w 140"/>
              <a:gd name="T3" fmla="*/ 0 h 332"/>
              <a:gd name="T4" fmla="*/ 292338125 w 140"/>
              <a:gd name="T5" fmla="*/ 80645000 h 332"/>
              <a:gd name="T6" fmla="*/ 191531875 w 140"/>
              <a:gd name="T7" fmla="*/ 252015625 h 332"/>
              <a:gd name="T8" fmla="*/ 141128750 w 140"/>
              <a:gd name="T9" fmla="*/ 383063750 h 332"/>
              <a:gd name="T10" fmla="*/ 131048125 w 140"/>
              <a:gd name="T11" fmla="*/ 493950625 h 332"/>
              <a:gd name="T12" fmla="*/ 70564375 w 140"/>
              <a:gd name="T13" fmla="*/ 524192500 h 332"/>
              <a:gd name="T14" fmla="*/ 50403125 w 140"/>
              <a:gd name="T15" fmla="*/ 554434375 h 332"/>
              <a:gd name="T16" fmla="*/ 20161250 w 140"/>
              <a:gd name="T17" fmla="*/ 574595625 h 332"/>
              <a:gd name="T18" fmla="*/ 171370625 w 140"/>
              <a:gd name="T19" fmla="*/ 756046875 h 332"/>
              <a:gd name="T20" fmla="*/ 191531875 w 140"/>
              <a:gd name="T21" fmla="*/ 816530625 h 332"/>
              <a:gd name="T22" fmla="*/ 221773750 w 140"/>
              <a:gd name="T23" fmla="*/ 836691875 h 332"/>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332">
                <a:moveTo>
                  <a:pt x="140" y="0"/>
                </a:moveTo>
                <a:cubicBezTo>
                  <a:pt x="135" y="16"/>
                  <a:pt x="123" y="17"/>
                  <a:pt x="116" y="32"/>
                </a:cubicBezTo>
                <a:cubicBezTo>
                  <a:pt x="104" y="59"/>
                  <a:pt x="103" y="82"/>
                  <a:pt x="76" y="100"/>
                </a:cubicBezTo>
                <a:cubicBezTo>
                  <a:pt x="71" y="119"/>
                  <a:pt x="62" y="134"/>
                  <a:pt x="56" y="152"/>
                </a:cubicBezTo>
                <a:cubicBezTo>
                  <a:pt x="60" y="163"/>
                  <a:pt x="59" y="185"/>
                  <a:pt x="52" y="196"/>
                </a:cubicBezTo>
                <a:cubicBezTo>
                  <a:pt x="47" y="203"/>
                  <a:pt x="35" y="203"/>
                  <a:pt x="28" y="208"/>
                </a:cubicBezTo>
                <a:cubicBezTo>
                  <a:pt x="25" y="212"/>
                  <a:pt x="23" y="217"/>
                  <a:pt x="20" y="220"/>
                </a:cubicBezTo>
                <a:cubicBezTo>
                  <a:pt x="17" y="223"/>
                  <a:pt x="9" y="223"/>
                  <a:pt x="8" y="228"/>
                </a:cubicBezTo>
                <a:cubicBezTo>
                  <a:pt x="0" y="276"/>
                  <a:pt x="32" y="288"/>
                  <a:pt x="68" y="300"/>
                </a:cubicBezTo>
                <a:cubicBezTo>
                  <a:pt x="71" y="308"/>
                  <a:pt x="68" y="321"/>
                  <a:pt x="76" y="324"/>
                </a:cubicBezTo>
                <a:cubicBezTo>
                  <a:pt x="89" y="328"/>
                  <a:pt x="88" y="324"/>
                  <a:pt x="88" y="332"/>
                </a:cubicBezTo>
              </a:path>
            </a:pathLst>
          </a:custGeom>
          <a:noFill/>
          <a:ln w="38160" cap="sq">
            <a:solidFill>
              <a:srgbClr val="0066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373" name="Freeform 5"/>
          <p:cNvSpPr>
            <a:spLocks noChangeArrowheads="1"/>
          </p:cNvSpPr>
          <p:nvPr/>
        </p:nvSpPr>
        <p:spPr bwMode="auto">
          <a:xfrm>
            <a:off x="5486400" y="4641850"/>
            <a:ext cx="185738" cy="120650"/>
          </a:xfrm>
          <a:custGeom>
            <a:avLst/>
            <a:gdLst>
              <a:gd name="G0" fmla="*/ 1 43863 51712"/>
              <a:gd name="G1" fmla="*/ 1 48365 11520"/>
              <a:gd name="G2" fmla="*/ G1 1 180"/>
              <a:gd name="G3" fmla="*/ G0 1 G2"/>
              <a:gd name="G4" fmla="+- 1 0 0"/>
              <a:gd name="G5" fmla="+- 1 0 0"/>
              <a:gd name="G6" fmla="+- 60 0 0"/>
              <a:gd name="G7" fmla="+- 1 0 0"/>
              <a:gd name="G8" fmla="+- 1 0 0"/>
              <a:gd name="G9" fmla="+- 1 0 0"/>
              <a:gd name="G10" fmla="+- 1 0 0"/>
              <a:gd name="G11" fmla="+- 1 0 0"/>
              <a:gd name="G12" fmla="*/ 1 24577 2"/>
              <a:gd name="G13" fmla="+- 8193 0 0"/>
              <a:gd name="G14" fmla="+- 1 0 0"/>
              <a:gd name="G15" fmla="+- 1 0 0"/>
              <a:gd name="G16" fmla="+- 1 0 0"/>
              <a:gd name="G17" fmla="+- 17245 0 0"/>
              <a:gd name="G18" fmla="*/ 1 0 51712"/>
              <a:gd name="G19" fmla="+- 1 0 0"/>
              <a:gd name="T0" fmla="*/ 20161304 w 117"/>
              <a:gd name="T1" fmla="*/ 191531875 h 76"/>
              <a:gd name="T2" fmla="*/ 20161304 w 117"/>
              <a:gd name="T3" fmla="*/ 110886875 h 76"/>
              <a:gd name="T4" fmla="*/ 0 w 117"/>
              <a:gd name="T5" fmla="*/ 40322500 h 76"/>
              <a:gd name="T6" fmla="*/ 110887174 w 117"/>
              <a:gd name="T7" fmla="*/ 0 h 76"/>
              <a:gd name="T8" fmla="*/ 201613043 w 117"/>
              <a:gd name="T9" fmla="*/ 30241875 h 76"/>
              <a:gd name="T10" fmla="*/ 231854999 w 117"/>
              <a:gd name="T11" fmla="*/ 40322500 h 76"/>
              <a:gd name="T12" fmla="*/ 292338912 w 117"/>
              <a:gd name="T13" fmla="*/ 10080625 h 76"/>
            </a:gdLst>
            <a:ahLst/>
            <a:cxnLst>
              <a:cxn ang="0">
                <a:pos x="T0" y="T1"/>
              </a:cxn>
              <a:cxn ang="0">
                <a:pos x="T2" y="T3"/>
              </a:cxn>
              <a:cxn ang="0">
                <a:pos x="T4" y="T5"/>
              </a:cxn>
              <a:cxn ang="0">
                <a:pos x="T6" y="T7"/>
              </a:cxn>
              <a:cxn ang="0">
                <a:pos x="T8" y="T9"/>
              </a:cxn>
              <a:cxn ang="0">
                <a:pos x="T10" y="T11"/>
              </a:cxn>
              <a:cxn ang="0">
                <a:pos x="T12" y="T13"/>
              </a:cxn>
            </a:cxnLst>
            <a:rect l="0" t="0" r="r" b="b"/>
            <a:pathLst>
              <a:path w="117" h="76">
                <a:moveTo>
                  <a:pt x="8" y="76"/>
                </a:moveTo>
                <a:cubicBezTo>
                  <a:pt x="26" y="64"/>
                  <a:pt x="19" y="60"/>
                  <a:pt x="8" y="44"/>
                </a:cubicBezTo>
                <a:cubicBezTo>
                  <a:pt x="18" y="28"/>
                  <a:pt x="18" y="22"/>
                  <a:pt x="0" y="16"/>
                </a:cubicBezTo>
                <a:lnTo>
                  <a:pt x="44" y="0"/>
                </a:lnTo>
                <a:cubicBezTo>
                  <a:pt x="44" y="0"/>
                  <a:pt x="80" y="12"/>
                  <a:pt x="80" y="12"/>
                </a:cubicBezTo>
                <a:cubicBezTo>
                  <a:pt x="84" y="13"/>
                  <a:pt x="92" y="16"/>
                  <a:pt x="92" y="16"/>
                </a:cubicBezTo>
                <a:cubicBezTo>
                  <a:pt x="117" y="8"/>
                  <a:pt x="116" y="16"/>
                  <a:pt x="116" y="4"/>
                </a:cubicBezTo>
              </a:path>
            </a:pathLst>
          </a:custGeom>
          <a:noFill/>
          <a:ln w="38160" cap="sq">
            <a:solidFill>
              <a:srgbClr val="0066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374" name="Freeform 6"/>
          <p:cNvSpPr>
            <a:spLocks noChangeArrowheads="1"/>
          </p:cNvSpPr>
          <p:nvPr/>
        </p:nvSpPr>
        <p:spPr bwMode="auto">
          <a:xfrm>
            <a:off x="2940050" y="273050"/>
            <a:ext cx="457200" cy="704850"/>
          </a:xfrm>
          <a:custGeom>
            <a:avLst/>
            <a:gdLst>
              <a:gd name="G0" fmla="+- 1 0 0"/>
              <a:gd name="G1" fmla="+- 1 0 0"/>
              <a:gd name="G2" fmla="+- 1 0 0"/>
              <a:gd name="G3" fmla="+- 1 0 0"/>
              <a:gd name="G4" fmla="+- 1 0 0"/>
              <a:gd name="G5" fmla="+- 1 0 0"/>
              <a:gd name="G6" fmla="+- 65518 0 0"/>
              <a:gd name="T0" fmla="*/ 32 256 1"/>
              <a:gd name="T1" fmla="*/ 0 256 1"/>
              <a:gd name="G7" fmla="+- 0 T0 T1"/>
              <a:gd name="G8" fmla="sin 208 G7"/>
              <a:gd name="G9" fmla="+- 1 0 0"/>
              <a:gd name="G10" fmla="+- 1 0 0"/>
              <a:gd name="G11" fmla="+- 1 0 0"/>
              <a:gd name="G12" fmla="+- 1 0 0"/>
              <a:gd name="G13" fmla="+- 1 0 0"/>
              <a:gd name="G14" fmla="+- 1 0 0"/>
              <a:gd name="G15" fmla="+- 1 0 0"/>
              <a:gd name="G16" fmla="+- 1 0 0"/>
              <a:gd name="G17" fmla="+- 1 0 0"/>
              <a:gd name="G18" fmla="+- 1 0 0"/>
              <a:gd name="G19" fmla="+- 1 0 0"/>
              <a:gd name="G20" fmla="*/ 1 0 51712"/>
              <a:gd name="G21" fmla="*/ 1 0 51712"/>
              <a:gd name="G22" fmla="+- 1 0 0"/>
              <a:gd name="G23" fmla="+- 1 0 0"/>
              <a:gd name="G24" fmla="+- 1 0 0"/>
              <a:gd name="G25" fmla="+- 1 0 0"/>
              <a:gd name="G26" fmla="*/ 1 28423 49664"/>
              <a:gd name="G27" fmla="*/ 1 48365 11520"/>
              <a:gd name="G28" fmla="*/ G27 1 180"/>
              <a:gd name="G29" fmla="*/ G26 1 G28"/>
              <a:gd name="G30" fmla="+- 32972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T2" fmla="*/ 221773750 w 288"/>
              <a:gd name="T3" fmla="*/ 0 h 444"/>
              <a:gd name="T4" fmla="*/ 211693125 w 288"/>
              <a:gd name="T5" fmla="*/ 70564375 h 444"/>
              <a:gd name="T6" fmla="*/ 151209375 w 288"/>
              <a:gd name="T7" fmla="*/ 110886875 h 444"/>
              <a:gd name="T8" fmla="*/ 60483750 w 288"/>
              <a:gd name="T9" fmla="*/ 262096250 h 444"/>
              <a:gd name="T10" fmla="*/ 0 w 288"/>
              <a:gd name="T11" fmla="*/ 383063750 h 444"/>
              <a:gd name="T12" fmla="*/ 80645000 w 288"/>
              <a:gd name="T13" fmla="*/ 544353750 h 444"/>
              <a:gd name="T14" fmla="*/ 141128750 w 288"/>
              <a:gd name="T15" fmla="*/ 655240625 h 444"/>
              <a:gd name="T16" fmla="*/ 191531875 w 288"/>
              <a:gd name="T17" fmla="*/ 735885625 h 444"/>
              <a:gd name="T18" fmla="*/ 241935000 w 288"/>
              <a:gd name="T19" fmla="*/ 786288750 h 444"/>
              <a:gd name="T20" fmla="*/ 282257500 w 288"/>
              <a:gd name="T21" fmla="*/ 725805000 h 444"/>
              <a:gd name="T22" fmla="*/ 312499375 w 288"/>
              <a:gd name="T23" fmla="*/ 715724375 h 444"/>
              <a:gd name="T24" fmla="*/ 453628125 w 288"/>
              <a:gd name="T25" fmla="*/ 745966250 h 444"/>
              <a:gd name="T26" fmla="*/ 624998750 w 288"/>
              <a:gd name="T27" fmla="*/ 1068546250 h 444"/>
              <a:gd name="T28" fmla="*/ 725805000 w 288"/>
              <a:gd name="T29" fmla="*/ 1118949375 h 444"/>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444">
                <a:moveTo>
                  <a:pt x="88" y="0"/>
                </a:moveTo>
                <a:cubicBezTo>
                  <a:pt x="87" y="9"/>
                  <a:pt x="89" y="20"/>
                  <a:pt x="84" y="28"/>
                </a:cubicBezTo>
                <a:cubicBezTo>
                  <a:pt x="79" y="36"/>
                  <a:pt x="60" y="44"/>
                  <a:pt x="60" y="44"/>
                </a:cubicBezTo>
                <a:cubicBezTo>
                  <a:pt x="52" y="67"/>
                  <a:pt x="31" y="82"/>
                  <a:pt x="24" y="104"/>
                </a:cubicBezTo>
                <a:cubicBezTo>
                  <a:pt x="18" y="121"/>
                  <a:pt x="10" y="138"/>
                  <a:pt x="0" y="152"/>
                </a:cubicBezTo>
                <a:cubicBezTo>
                  <a:pt x="4" y="174"/>
                  <a:pt x="9" y="208"/>
                  <a:pt x="32" y="216"/>
                </a:cubicBezTo>
                <a:cubicBezTo>
                  <a:pt x="37" y="236"/>
                  <a:pt x="35" y="253"/>
                  <a:pt x="56" y="260"/>
                </a:cubicBezTo>
                <a:cubicBezTo>
                  <a:pt x="66" y="289"/>
                  <a:pt x="57" y="279"/>
                  <a:pt x="76" y="292"/>
                </a:cubicBezTo>
                <a:cubicBezTo>
                  <a:pt x="77" y="294"/>
                  <a:pt x="90" y="316"/>
                  <a:pt x="96" y="312"/>
                </a:cubicBezTo>
                <a:cubicBezTo>
                  <a:pt x="104" y="307"/>
                  <a:pt x="103" y="291"/>
                  <a:pt x="112" y="288"/>
                </a:cubicBezTo>
                <a:cubicBezTo>
                  <a:pt x="116" y="287"/>
                  <a:pt x="120" y="285"/>
                  <a:pt x="124" y="284"/>
                </a:cubicBezTo>
                <a:cubicBezTo>
                  <a:pt x="127" y="284"/>
                  <a:pt x="171" y="281"/>
                  <a:pt x="180" y="296"/>
                </a:cubicBezTo>
                <a:cubicBezTo>
                  <a:pt x="204" y="335"/>
                  <a:pt x="208" y="402"/>
                  <a:pt x="248" y="424"/>
                </a:cubicBezTo>
                <a:cubicBezTo>
                  <a:pt x="262" y="432"/>
                  <a:pt x="271" y="444"/>
                  <a:pt x="288" y="444"/>
                </a:cubicBezTo>
              </a:path>
            </a:pathLst>
          </a:custGeom>
          <a:noFill/>
          <a:ln w="38160" cap="sq">
            <a:solidFill>
              <a:srgbClr val="0066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375" name="AutoShape 7"/>
          <p:cNvSpPr>
            <a:spLocks/>
          </p:cNvSpPr>
          <p:nvPr/>
        </p:nvSpPr>
        <p:spPr bwMode="auto">
          <a:xfrm>
            <a:off x="279400" y="1320800"/>
            <a:ext cx="1981200" cy="609600"/>
          </a:xfrm>
          <a:prstGeom prst="callout3">
            <a:avLst>
              <a:gd name="adj1" fmla="val 18519"/>
              <a:gd name="adj2" fmla="val 103847"/>
              <a:gd name="adj3" fmla="val 18519"/>
              <a:gd name="adj4" fmla="val 151681"/>
              <a:gd name="adj5" fmla="val -33333"/>
              <a:gd name="adj6" fmla="val 151681"/>
              <a:gd name="adj7" fmla="val -85417"/>
              <a:gd name="adj8" fmla="val 147435"/>
            </a:avLst>
          </a:prstGeom>
          <a:solidFill>
            <a:srgbClr val="009999"/>
          </a:solidFill>
          <a:ln w="2844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b="1">
                <a:latin typeface="Arial" panose="020B0604020202020204" pitchFamily="34" charset="0"/>
              </a:rPr>
              <a:t>Rio Grande</a:t>
            </a:r>
          </a:p>
        </p:txBody>
      </p:sp>
      <p:sp>
        <p:nvSpPr>
          <p:cNvPr id="58376" name="Text Box 8"/>
          <p:cNvSpPr txBox="1">
            <a:spLocks noChangeArrowheads="1"/>
          </p:cNvSpPr>
          <p:nvPr/>
        </p:nvSpPr>
        <p:spPr bwMode="auto">
          <a:xfrm>
            <a:off x="0" y="6034088"/>
            <a:ext cx="65532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spcBef>
                <a:spcPts val="3000"/>
              </a:spcBef>
              <a:buClrTx/>
              <a:buFontTx/>
              <a:buNone/>
            </a:pPr>
            <a:r>
              <a:rPr lang="en-US" altLang="en-US" sz="4800" b="1">
                <a:latin typeface="Tempus Sans ITC" panose="04020404030D07020202" pitchFamily="82" charset="0"/>
              </a:rPr>
              <a:t>Rivers in Latin America</a:t>
            </a:r>
          </a:p>
        </p:txBody>
      </p:sp>
      <p:sp>
        <p:nvSpPr>
          <p:cNvPr id="58377" name="AutoShape 9"/>
          <p:cNvSpPr>
            <a:spLocks/>
          </p:cNvSpPr>
          <p:nvPr/>
        </p:nvSpPr>
        <p:spPr bwMode="auto">
          <a:xfrm>
            <a:off x="152400" y="4343400"/>
            <a:ext cx="4038600" cy="1752600"/>
          </a:xfrm>
          <a:prstGeom prst="accentCallout2">
            <a:avLst>
              <a:gd name="adj1" fmla="val 6523"/>
              <a:gd name="adj2" fmla="val 101889"/>
              <a:gd name="adj3" fmla="val 6523"/>
              <a:gd name="adj4" fmla="val 116079"/>
              <a:gd name="adj5" fmla="val -89856"/>
              <a:gd name="adj6" fmla="val 130819"/>
            </a:avLst>
          </a:prstGeom>
          <a:solidFill>
            <a:srgbClr val="009999"/>
          </a:solidFill>
          <a:ln w="2844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3200" b="1">
                <a:latin typeface="Tahoma" panose="020B0604030504040204" pitchFamily="34" charset="0"/>
              </a:rPr>
              <a:t>The AMAZON!!</a:t>
            </a:r>
          </a:p>
          <a:p>
            <a:pPr algn="ctr">
              <a:buClrTx/>
              <a:buFontTx/>
              <a:buNone/>
            </a:pPr>
            <a:r>
              <a:rPr lang="en-US" altLang="en-US" sz="3200" b="1">
                <a:latin typeface="Tahoma" panose="020B0604030504040204" pitchFamily="34" charset="0"/>
              </a:rPr>
              <a:t>The largest river in the world!!</a:t>
            </a:r>
          </a:p>
        </p:txBody>
      </p:sp>
      <p:sp>
        <p:nvSpPr>
          <p:cNvPr id="58378" name="AutoShape 10"/>
          <p:cNvSpPr>
            <a:spLocks/>
          </p:cNvSpPr>
          <p:nvPr/>
        </p:nvSpPr>
        <p:spPr bwMode="auto">
          <a:xfrm>
            <a:off x="6819900" y="4419600"/>
            <a:ext cx="2324100" cy="914400"/>
          </a:xfrm>
          <a:prstGeom prst="borderCallout1">
            <a:avLst>
              <a:gd name="adj1" fmla="val -8333"/>
              <a:gd name="adj2" fmla="val 95083"/>
              <a:gd name="adj3" fmla="val -8333"/>
              <a:gd name="adj4" fmla="val -57375"/>
            </a:avLst>
          </a:prstGeom>
          <a:solidFill>
            <a:srgbClr val="009999"/>
          </a:solidFill>
          <a:ln w="2844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2800" b="1">
                <a:latin typeface="Tahoma" panose="020B0604030504040204" pitchFamily="34" charset="0"/>
              </a:rPr>
              <a:t>Parana River</a:t>
            </a:r>
          </a:p>
        </p:txBody>
      </p:sp>
      <p:sp>
        <p:nvSpPr>
          <p:cNvPr id="58379" name="AutoShape 11"/>
          <p:cNvSpPr>
            <a:spLocks/>
          </p:cNvSpPr>
          <p:nvPr/>
        </p:nvSpPr>
        <p:spPr bwMode="auto">
          <a:xfrm>
            <a:off x="7162800" y="609600"/>
            <a:ext cx="1752600" cy="876300"/>
          </a:xfrm>
          <a:prstGeom prst="accentCallout2">
            <a:avLst>
              <a:gd name="adj1" fmla="val 13042"/>
              <a:gd name="adj2" fmla="val -4347"/>
              <a:gd name="adj3" fmla="val 13042"/>
              <a:gd name="adj4" fmla="val -55523"/>
              <a:gd name="adj5" fmla="val 165218"/>
              <a:gd name="adj6" fmla="val -108694"/>
            </a:avLst>
          </a:prstGeom>
          <a:solidFill>
            <a:srgbClr val="009999"/>
          </a:solidFill>
          <a:ln w="2844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b="1"/>
              <a:t>Orinoco River</a:t>
            </a:r>
          </a:p>
        </p:txBody>
      </p:sp>
      <p:sp>
        <p:nvSpPr>
          <p:cNvPr id="58380" name="AutoShape 12"/>
          <p:cNvSpPr>
            <a:spLocks noChangeArrowheads="1"/>
          </p:cNvSpPr>
          <p:nvPr/>
        </p:nvSpPr>
        <p:spPr bwMode="auto">
          <a:xfrm>
            <a:off x="0" y="1219200"/>
            <a:ext cx="5486400" cy="3505200"/>
          </a:xfrm>
          <a:prstGeom prst="wedgeEllipseCallout">
            <a:avLst>
              <a:gd name="adj1" fmla="val 51014"/>
              <a:gd name="adj2" fmla="val 49051"/>
            </a:avLst>
          </a:prstGeom>
          <a:solidFill>
            <a:srgbClr val="009999"/>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2800"/>
              <a:t>I'm the </a:t>
            </a:r>
            <a:r>
              <a:rPr lang="en-US" altLang="en-US" sz="2800" u="sng"/>
              <a:t>Rio de la Plata</a:t>
            </a:r>
            <a:r>
              <a:rPr lang="en-US" altLang="en-US" sz="2800"/>
              <a:t>.</a:t>
            </a:r>
          </a:p>
          <a:p>
            <a:pPr algn="ctr">
              <a:buClrTx/>
              <a:buFontTx/>
              <a:buNone/>
            </a:pPr>
            <a:r>
              <a:rPr lang="en-US" altLang="en-US" sz="2800"/>
              <a:t>I’m actually not a river, but an estuary… the large water feature where fresh water from a river meets the salt water of the sea.</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entr" accel="50000" fill="hold" nodeType="clickEffect">
                                  <p:stCondLst>
                                    <p:cond delay="0"/>
                                  </p:stCondLst>
                                  <p:iterate type="lt">
                                    <p:tmPct val="50000"/>
                                  </p:iterate>
                                  <p:childTnLst>
                                    <p:set>
                                      <p:cBhvr additive="repl">
                                        <p:cTn id="6" dur="1" fill="hold">
                                          <p:stCondLst>
                                            <p:cond delay="0"/>
                                          </p:stCondLst>
                                        </p:cTn>
                                        <p:tgtEl>
                                          <p:spTgt spid="58376"/>
                                        </p:tgtEl>
                                        <p:attrNameLst>
                                          <p:attrName>style.visibility</p:attrName>
                                        </p:attrNameLst>
                                      </p:cBhvr>
                                      <p:to>
                                        <p:strVal val="visible"/>
                                      </p:to>
                                    </p:set>
                                    <p:set>
                                      <p:cBhvr additive="repl">
                                        <p:cTn id="7" dur="455" fill="hold">
                                          <p:stCondLst>
                                            <p:cond delay="0"/>
                                          </p:stCondLst>
                                        </p:cTn>
                                        <p:tgtEl>
                                          <p:spTgt spid="58376"/>
                                        </p:tgtEl>
                                        <p:attrNameLst>
                                          <p:attrName>r</p:attrName>
                                        </p:attrNameLst>
                                      </p:cBhvr>
                                      <p:to>
                                        <p:strVal val="-45"/>
                                      </p:to>
                                    </p:set>
                                    <p:anim calcmode="lin" valueType="num">
                                      <p:cBhvr additive="repl">
                                        <p:cTn id="8" dur="455" fill="hold">
                                          <p:stCondLst>
                                            <p:cond delay="455"/>
                                          </p:stCondLst>
                                        </p:cTn>
                                        <p:tgtEl>
                                          <p:spTgt spid="58376"/>
                                        </p:tgtEl>
                                        <p:attrNameLst>
                                          <p:attrName>r</p:attrName>
                                        </p:attrNameLst>
                                      </p:cBhvr>
                                      <p:tavLst>
                                        <p:tav tm="69900">
                                          <p:val>
                                            <p:strVal val="-45"/>
                                          </p:val>
                                        </p:tav>
                                        <p:tav tm="100000">
                                          <p:val>
                                            <p:strVal val="45"/>
                                          </p:val>
                                        </p:tav>
                                        <p:tav>
                                          <p:val>
                                            <p:strVal val="0"/>
                                          </p:val>
                                        </p:tav>
                                      </p:tavLst>
                                    </p:anim>
                                    <p:anim calcmode="lin" valueType="num">
                                      <p:cBhvr additive="repl">
                                        <p:cTn id="9" dur="455" fill="hold">
                                          <p:stCondLst>
                                            <p:cond delay="0"/>
                                          </p:stCondLst>
                                        </p:cTn>
                                        <p:tgtEl>
                                          <p:spTgt spid="58376"/>
                                        </p:tgtEl>
                                        <p:attrNameLst>
                                          <p:attrName>ppt_y</p:attrName>
                                        </p:attrNameLst>
                                      </p:cBhvr>
                                      <p:tavLst>
                                        <p:tav tm="100000">
                                          <p:val>
                                            <p:strVal val="#ppt_y-1"/>
                                          </p:val>
                                        </p:tav>
                                        <p:tav>
                                          <p:val>
                                            <p:strVal val="#ppt_y-(0.354*#ppt_w-0.172*#ppt_h)"/>
                                          </p:val>
                                        </p:tav>
                                      </p:tavLst>
                                    </p:anim>
                                    <p:anim calcmode="lin" valueType="num">
                                      <p:cBhvr additive="repl">
                                        <p:cTn id="10" dur="156" decel="50000" autoRev="1" fill="hold">
                                          <p:stCondLst>
                                            <p:cond delay="455"/>
                                          </p:stCondLst>
                                        </p:cTn>
                                        <p:tgtEl>
                                          <p:spTgt spid="58376"/>
                                        </p:tgtEl>
                                        <p:attrNameLst>
                                          <p:attrName>ppt_y</p:attrName>
                                        </p:attrNameLst>
                                      </p:cBhvr>
                                      <p:tavLst>
                                        <p:tav tm="100000">
                                          <p:val>
                                            <p:strVal val="#ppt_y-(0.354*#ppt_w-0.172*#ppt_h)"/>
                                          </p:val>
                                        </p:tav>
                                        <p:tav>
                                          <p:val>
                                            <p:strVal val="#ppt_y-(0.354*#ppt_w-0.172*#ppt_h)-#ppt_h/2"/>
                                          </p:val>
                                        </p:tav>
                                      </p:tavLst>
                                    </p:anim>
                                    <p:anim calcmode="lin" valueType="num">
                                      <p:cBhvr additive="repl">
                                        <p:cTn id="11" dur="136" fill="hold">
                                          <p:stCondLst>
                                            <p:cond delay="864"/>
                                          </p:stCondLst>
                                        </p:cTn>
                                        <p:tgtEl>
                                          <p:spTgt spid="58376"/>
                                        </p:tgtEl>
                                        <p:attrNameLst>
                                          <p:attrName>ppt_y</p:attrName>
                                        </p:attrNameLst>
                                      </p:cBhvr>
                                      <p:tavLst>
                                        <p:tav tm="100000">
                                          <p:val>
                                            <p:strVal val="#ppt_y-(0.354*#ppt_w-0.172*#ppt_h)"/>
                                          </p:val>
                                        </p:tav>
                                        <p:tav>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5" presetClass="entr" fill="hold" nodeType="clickEffect">
                                  <p:stCondLst>
                                    <p:cond delay="0"/>
                                  </p:stCondLst>
                                  <p:childTnLst>
                                    <p:set>
                                      <p:cBhvr additive="repl">
                                        <p:cTn id="15" dur="1" fill="hold">
                                          <p:stCondLst>
                                            <p:cond delay="0"/>
                                          </p:stCondLst>
                                        </p:cTn>
                                        <p:tgtEl>
                                          <p:spTgt spid="58377"/>
                                        </p:tgtEl>
                                        <p:attrNameLst>
                                          <p:attrName>style.visibility</p:attrName>
                                        </p:attrNameLst>
                                      </p:cBhvr>
                                      <p:to>
                                        <p:strVal val="visible"/>
                                      </p:to>
                                    </p:set>
                                    <p:anim calcmode="lin" valueType="num">
                                      <p:cBhvr additive="repl">
                                        <p:cTn id="16" dur="1000" decel="50000" fill="hold">
                                          <p:stCondLst>
                                            <p:cond delay="0"/>
                                          </p:stCondLst>
                                        </p:cTn>
                                        <p:tgtEl>
                                          <p:spTgt spid="58377"/>
                                        </p:tgtEl>
                                        <p:attrNameLst>
                                          <p:attrName>r</p:attrName>
                                        </p:attrNameLst>
                                      </p:cBhvr>
                                      <p:tavLst>
                                        <p:tav tm="100000">
                                          <p:val>
                                            <p:strVal val="-90"/>
                                          </p:val>
                                        </p:tav>
                                        <p:tav>
                                          <p:val>
                                            <p:strVal val="0"/>
                                          </p:val>
                                        </p:tav>
                                      </p:tavLst>
                                    </p:anim>
                                    <p:anim calcmode="lin" valueType="num">
                                      <p:cBhvr additive="repl">
                                        <p:cTn id="17" dur="1000" decel="50000" fill="hold">
                                          <p:stCondLst>
                                            <p:cond delay="0"/>
                                          </p:stCondLst>
                                        </p:cTn>
                                        <p:tgtEl>
                                          <p:spTgt spid="58377"/>
                                        </p:tgtEl>
                                        <p:attrNameLst>
                                          <p:attrName>ppt_w</p:attrName>
                                        </p:attrNameLst>
                                      </p:cBhvr>
                                      <p:tavLst>
                                        <p:tav tm="100000">
                                          <p:val>
                                            <p:strVal val="#ppt_w"/>
                                          </p:val>
                                        </p:tav>
                                        <p:tav>
                                          <p:val>
                                            <p:strVal val="#ppt_w*.05"/>
                                          </p:val>
                                        </p:tav>
                                      </p:tavLst>
                                    </p:anim>
                                    <p:anim calcmode="lin" valueType="num">
                                      <p:cBhvr additive="repl">
                                        <p:cTn id="18" dur="1000" accel="50000" fill="hold">
                                          <p:stCondLst>
                                            <p:cond delay="1000"/>
                                          </p:stCondLst>
                                        </p:cTn>
                                        <p:tgtEl>
                                          <p:spTgt spid="58377"/>
                                        </p:tgtEl>
                                        <p:attrNameLst>
                                          <p:attrName>ppt_w</p:attrName>
                                        </p:attrNameLst>
                                      </p:cBhvr>
                                      <p:tavLst>
                                        <p:tav tm="100000">
                                          <p:val>
                                            <p:strVal val="#ppt_w*.05"/>
                                          </p:val>
                                        </p:tav>
                                        <p:tav>
                                          <p:val>
                                            <p:strVal val="#ppt_w"/>
                                          </p:val>
                                        </p:tav>
                                      </p:tavLst>
                                    </p:anim>
                                    <p:anim calcmode="lin" valueType="num">
                                      <p:cBhvr additive="repl">
                                        <p:cTn id="19" dur="2000" fill="hold"/>
                                        <p:tgtEl>
                                          <p:spTgt spid="58377"/>
                                        </p:tgtEl>
                                        <p:attrNameLst>
                                          <p:attrName>ppt_h</p:attrName>
                                        </p:attrNameLst>
                                      </p:cBhvr>
                                      <p:tavLst>
                                        <p:tav tm="100000">
                                          <p:val>
                                            <p:strVal val="#ppt_h"/>
                                          </p:val>
                                        </p:tav>
                                        <p:tav>
                                          <p:val>
                                            <p:strVal val="#ppt_h"/>
                                          </p:val>
                                        </p:tav>
                                      </p:tavLst>
                                    </p:anim>
                                    <p:anim calcmode="lin" valueType="num">
                                      <p:cBhvr additive="repl">
                                        <p:cTn id="20" dur="1000" decel="50000" fill="hold">
                                          <p:stCondLst>
                                            <p:cond delay="0"/>
                                          </p:stCondLst>
                                        </p:cTn>
                                        <p:tgtEl>
                                          <p:spTgt spid="58377"/>
                                        </p:tgtEl>
                                        <p:attrNameLst>
                                          <p:attrName>ppt_x</p:attrName>
                                        </p:attrNameLst>
                                      </p:cBhvr>
                                      <p:tavLst>
                                        <p:tav tm="100000">
                                          <p:val>
                                            <p:strVal val="#ppt_x+.4"/>
                                          </p:val>
                                        </p:tav>
                                        <p:tav>
                                          <p:val>
                                            <p:strVal val="#ppt_x"/>
                                          </p:val>
                                        </p:tav>
                                      </p:tavLst>
                                    </p:anim>
                                    <p:anim calcmode="lin" valueType="num">
                                      <p:cBhvr additive="repl">
                                        <p:cTn id="21" dur="1000" decel="50000" fill="hold">
                                          <p:stCondLst>
                                            <p:cond delay="0"/>
                                          </p:stCondLst>
                                        </p:cTn>
                                        <p:tgtEl>
                                          <p:spTgt spid="58377"/>
                                        </p:tgtEl>
                                        <p:attrNameLst>
                                          <p:attrName>ppt_y</p:attrName>
                                        </p:attrNameLst>
                                      </p:cBhvr>
                                      <p:tavLst>
                                        <p:tav tm="100000">
                                          <p:val>
                                            <p:strVal val="#ppt_y-.2"/>
                                          </p:val>
                                        </p:tav>
                                        <p:tav>
                                          <p:val>
                                            <p:strVal val="#ppt_y+.1"/>
                                          </p:val>
                                        </p:tav>
                                      </p:tavLst>
                                    </p:anim>
                                    <p:anim calcmode="lin" valueType="num">
                                      <p:cBhvr additive="repl">
                                        <p:cTn id="22" dur="1000" accel="50000" fill="hold">
                                          <p:stCondLst>
                                            <p:cond delay="1000"/>
                                          </p:stCondLst>
                                        </p:cTn>
                                        <p:tgtEl>
                                          <p:spTgt spid="58377"/>
                                        </p:tgtEl>
                                        <p:attrNameLst>
                                          <p:attrName>ppt_y</p:attrName>
                                        </p:attrNameLst>
                                      </p:cBhvr>
                                      <p:tavLst>
                                        <p:tav tm="100000">
                                          <p:val>
                                            <p:strVal val="#ppt_y+.1"/>
                                          </p:val>
                                        </p:tav>
                                        <p:tav>
                                          <p:val>
                                            <p:strVal val="#ppt_y"/>
                                          </p:val>
                                        </p:tav>
                                      </p:tavLst>
                                    </p:anim>
                                    <p:animEffect transition="in" filter="fade">
                                      <p:cBhvr additive="repl">
                                        <p:cTn id="23" dur="2000" decel="50000">
                                          <p:stCondLst>
                                            <p:cond delay="0"/>
                                          </p:stCondLst>
                                        </p:cTn>
                                        <p:tgtEl>
                                          <p:spTgt spid="5837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fill="hold" nodeType="clickEffect">
                                  <p:stCondLst>
                                    <p:cond delay="0"/>
                                  </p:stCondLst>
                                  <p:childTnLst>
                                    <p:set>
                                      <p:cBhvr additive="repl">
                                        <p:cTn id="27" dur="1" fill="hold">
                                          <p:stCondLst>
                                            <p:cond delay="0"/>
                                          </p:stCondLst>
                                        </p:cTn>
                                        <p:tgtEl>
                                          <p:spTgt spid="58375"/>
                                        </p:tgtEl>
                                        <p:attrNameLst>
                                          <p:attrName>style.visibility</p:attrName>
                                        </p:attrNameLst>
                                      </p:cBhvr>
                                      <p:to>
                                        <p:strVal val="visible"/>
                                      </p:to>
                                    </p:set>
                                    <p:anim calcmode="lin" valueType="num">
                                      <p:cBhvr additive="repl">
                                        <p:cTn id="28" dur="2000" fill="hold"/>
                                        <p:tgtEl>
                                          <p:spTgt spid="58375"/>
                                        </p:tgtEl>
                                        <p:attrNameLst>
                                          <p:attrName>ppt_w</p:attrName>
                                        </p:attrNameLst>
                                      </p:cBhvr>
                                      <p:tavLst>
                                        <p:tav tm="100000">
                                          <p:val>
                                            <p:fltVal val="0"/>
                                          </p:val>
                                        </p:tav>
                                        <p:tav>
                                          <p:val>
                                            <p:strVal val="#ppt_w"/>
                                          </p:val>
                                        </p:tav>
                                      </p:tavLst>
                                    </p:anim>
                                    <p:anim calcmode="lin" valueType="num">
                                      <p:cBhvr additive="repl">
                                        <p:cTn id="29" dur="2000" fill="hold"/>
                                        <p:tgtEl>
                                          <p:spTgt spid="58375"/>
                                        </p:tgtEl>
                                        <p:attrNameLst>
                                          <p:attrName>ppt_h</p:attrName>
                                        </p:attrNameLst>
                                      </p:cBhvr>
                                      <p:tavLst>
                                        <p:tav tm="100000">
                                          <p:val>
                                            <p:fltVal val="0"/>
                                          </p:val>
                                        </p:tav>
                                        <p:tav>
                                          <p:val>
                                            <p:strVal val="#ppt_h"/>
                                          </p:val>
                                        </p:tav>
                                      </p:tavLst>
                                    </p:anim>
                                    <p:anim calcmode="lin" valueType="num">
                                      <p:cBhvr additive="repl">
                                        <p:cTn id="30" dur="2000" fill="hold"/>
                                        <p:tgtEl>
                                          <p:spTgt spid="58375"/>
                                        </p:tgtEl>
                                        <p:attrNameLst>
                                          <p:attrName>ppt_x</p:attrName>
                                        </p:attrNameLst>
                                      </p:cBhvr>
                                      <p:tavLst>
                                        <p:tav tm="0" fmla="#ppt_x+(cos(-2*pi*(1-$))*-#ppt_x-sin(-2*pi*(1-$))*(1-#ppt_y))*(1-$)">
                                          <p:val>
                                            <p:fltVal val="0"/>
                                          </p:val>
                                        </p:tav>
                                        <p:tav tm="100000">
                                          <p:val>
                                            <p:fltVal val="1"/>
                                          </p:val>
                                        </p:tav>
                                      </p:tavLst>
                                    </p:anim>
                                    <p:anim calcmode="lin" valueType="num">
                                      <p:cBhvr additive="repl">
                                        <p:cTn id="31" dur="2000" fill="hold"/>
                                        <p:tgtEl>
                                          <p:spTgt spid="583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fill="hold" nodeType="clickEffect">
                                  <p:stCondLst>
                                    <p:cond delay="0"/>
                                  </p:stCondLst>
                                  <p:childTnLst>
                                    <p:set>
                                      <p:cBhvr additive="repl">
                                        <p:cTn id="35" dur="1" fill="hold">
                                          <p:stCondLst>
                                            <p:cond delay="0"/>
                                          </p:stCondLst>
                                        </p:cTn>
                                        <p:tgtEl>
                                          <p:spTgt spid="58379"/>
                                        </p:tgtEl>
                                        <p:attrNameLst>
                                          <p:attrName>style.visibility</p:attrName>
                                        </p:attrNameLst>
                                      </p:cBhvr>
                                      <p:to>
                                        <p:strVal val="visible"/>
                                      </p:to>
                                    </p:set>
                                    <p:anim calcmode="lin" valueType="num">
                                      <p:cBhvr additive="repl">
                                        <p:cTn id="36" dur="1000" fill="hold"/>
                                        <p:tgtEl>
                                          <p:spTgt spid="58379"/>
                                        </p:tgtEl>
                                        <p:attrNameLst>
                                          <p:attrName>ppt_w</p:attrName>
                                        </p:attrNameLst>
                                      </p:cBhvr>
                                      <p:tavLst>
                                        <p:tav tm="100000">
                                          <p:val>
                                            <p:fltVal val="0"/>
                                          </p:val>
                                        </p:tav>
                                        <p:tav>
                                          <p:val>
                                            <p:strVal val="#ppt_w"/>
                                          </p:val>
                                        </p:tav>
                                      </p:tavLst>
                                    </p:anim>
                                    <p:anim calcmode="lin" valueType="num">
                                      <p:cBhvr additive="repl">
                                        <p:cTn id="37" dur="1000" fill="hold"/>
                                        <p:tgtEl>
                                          <p:spTgt spid="58379"/>
                                        </p:tgtEl>
                                        <p:attrNameLst>
                                          <p:attrName>ppt_h</p:attrName>
                                        </p:attrNameLst>
                                      </p:cBhvr>
                                      <p:tavLst>
                                        <p:tav tm="100000">
                                          <p:val>
                                            <p:fltVal val="0"/>
                                          </p:val>
                                        </p:tav>
                                        <p:tav>
                                          <p:val>
                                            <p:strVal val="#ppt_h"/>
                                          </p:val>
                                        </p:tav>
                                      </p:tavLst>
                                    </p:anim>
                                    <p:anim calcmode="lin" valueType="num">
                                      <p:cBhvr additive="repl">
                                        <p:cTn id="38" dur="1000" fill="hold"/>
                                        <p:tgtEl>
                                          <p:spTgt spid="58379"/>
                                        </p:tgtEl>
                                        <p:attrNameLst>
                                          <p:attrName>ppt_x</p:attrName>
                                        </p:attrNameLst>
                                      </p:cBhvr>
                                      <p:tavLst>
                                        <p:tav tm="0" fmla="#ppt_x+(cos(-2*pi*(1-$))*-#ppt_x-sin(-2*pi*(1-$))*(1-#ppt_y))*(1-$)">
                                          <p:val>
                                            <p:fltVal val="0"/>
                                          </p:val>
                                        </p:tav>
                                        <p:tav tm="100000">
                                          <p:val>
                                            <p:fltVal val="1"/>
                                          </p:val>
                                        </p:tav>
                                      </p:tavLst>
                                    </p:anim>
                                    <p:anim calcmode="lin" valueType="num">
                                      <p:cBhvr additive="repl">
                                        <p:cTn id="39" dur="1000" fill="hold"/>
                                        <p:tgtEl>
                                          <p:spTgt spid="583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1" presetClass="entr" presetSubtype="4" fill="hold" nodeType="clickEffect">
                                  <p:stCondLst>
                                    <p:cond delay="0"/>
                                  </p:stCondLst>
                                  <p:childTnLst>
                                    <p:set>
                                      <p:cBhvr additive="repl">
                                        <p:cTn id="43" dur="1" fill="hold">
                                          <p:stCondLst>
                                            <p:cond delay="0"/>
                                          </p:stCondLst>
                                        </p:cTn>
                                        <p:tgtEl>
                                          <p:spTgt spid="58378"/>
                                        </p:tgtEl>
                                        <p:attrNameLst>
                                          <p:attrName>style.visibility</p:attrName>
                                        </p:attrNameLst>
                                      </p:cBhvr>
                                      <p:to>
                                        <p:strVal val="visible"/>
                                      </p:to>
                                    </p:set>
                                    <p:animEffect transition="in" filter="wheel(4)">
                                      <p:cBhvr additive="repl">
                                        <p:cTn id="44" dur="2000"/>
                                        <p:tgtEl>
                                          <p:spTgt spid="5837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1" presetClass="entr" fill="hold" nodeType="clickEffect">
                                  <p:stCondLst>
                                    <p:cond delay="0"/>
                                  </p:stCondLst>
                                  <p:childTnLst>
                                    <p:set>
                                      <p:cBhvr additive="repl">
                                        <p:cTn id="48" dur="1" fill="hold">
                                          <p:stCondLst>
                                            <p:cond delay="0"/>
                                          </p:stCondLst>
                                        </p:cTn>
                                        <p:tgtEl>
                                          <p:spTgt spid="58380"/>
                                        </p:tgtEl>
                                        <p:attrNameLst>
                                          <p:attrName>style.visibility</p:attrName>
                                        </p:attrNameLst>
                                      </p:cBhvr>
                                      <p:to>
                                        <p:strVal val="visible"/>
                                      </p:to>
                                    </p:set>
                                    <p:animEffect transition="in" filter="fade">
                                      <p:cBhvr additive="repl">
                                        <p:cTn id="49" dur="770" decel="100000"/>
                                        <p:tgtEl>
                                          <p:spTgt spid="58380"/>
                                        </p:tgtEl>
                                      </p:cBhvr>
                                    </p:animEffect>
                                    <p:animScale>
                                      <p:cBhvr additive="repl">
                                        <p:cTn id="50" dur="770" decel="100000" fill="hold"/>
                                        <p:tgtEl>
                                          <p:spTgt spid="58380"/>
                                        </p:tgtEl>
                                      </p:cBhvr>
                                      <p:from x="10000" y="10000"/>
                                      <p:to x="200000" y="450000"/>
                                    </p:animScale>
                                    <p:animScale>
                                      <p:cBhvr additive="repl">
                                        <p:cTn id="51" dur="1230" accel="100000" fill="hold">
                                          <p:stCondLst>
                                            <p:cond delay="770"/>
                                          </p:stCondLst>
                                        </p:cTn>
                                        <p:tgtEl>
                                          <p:spTgt spid="58380"/>
                                        </p:tgtEl>
                                      </p:cBhvr>
                                      <p:from x="200000" y="450000"/>
                                      <p:to x="100000" y="100000"/>
                                    </p:animScale>
                                    <p:set>
                                      <p:cBhvr additive="repl">
                                        <p:cTn id="52" dur="770" fill="hold"/>
                                        <p:tgtEl>
                                          <p:spTgt spid="58380"/>
                                        </p:tgtEl>
                                        <p:attrNameLst>
                                          <p:attrName>ppt_x</p:attrName>
                                        </p:attrNameLst>
                                      </p:cBhvr>
                                      <p:to>
                                        <p:strVal val="(0.5)"/>
                                      </p:to>
                                    </p:set>
                                    <p:anim from="(0.5)" to="(#ppt_x)" calcmode="lin" valueType="num">
                                      <p:cBhvr additive="repl">
                                        <p:cTn id="53" dur="1230" accel="100000" fill="hold">
                                          <p:stCondLst>
                                            <p:cond delay="770"/>
                                          </p:stCondLst>
                                        </p:cTn>
                                        <p:tgtEl>
                                          <p:spTgt spid="58380"/>
                                        </p:tgtEl>
                                        <p:attrNameLst>
                                          <p:attrName>ppt_x</p:attrName>
                                        </p:attrNameLst>
                                      </p:cBhvr>
                                    </p:anim>
                                    <p:set>
                                      <p:cBhvr additive="repl">
                                        <p:cTn id="54" dur="770" fill="hold"/>
                                        <p:tgtEl>
                                          <p:spTgt spid="58380"/>
                                        </p:tgtEl>
                                        <p:attrNameLst>
                                          <p:attrName>ppt_y</p:attrName>
                                        </p:attrNameLst>
                                      </p:cBhvr>
                                      <p:to>
                                        <p:strVal val="(#ppt_y+0.4)"/>
                                      </p:to>
                                    </p:set>
                                    <p:anim from="(#ppt_y+0.4)" to="(#ppt_y)" calcmode="lin" valueType="num">
                                      <p:cBhvr additive="repl">
                                        <p:cTn id="55" dur="1230" accel="100000" fill="hold">
                                          <p:stCondLst>
                                            <p:cond delay="770"/>
                                          </p:stCondLst>
                                        </p:cTn>
                                        <p:tgtEl>
                                          <p:spTgt spid="583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0" y="0"/>
            <a:ext cx="91440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5000" b="1">
                <a:solidFill>
                  <a:srgbClr val="CBCBCB"/>
                </a:solidFill>
                <a:latin typeface="Tahoma" panose="020B0604030504040204" pitchFamily="34" charset="0"/>
              </a:rPr>
              <a:t>IMPACTS of Physical Features?:</a:t>
            </a:r>
          </a:p>
        </p:txBody>
      </p:sp>
      <p:sp>
        <p:nvSpPr>
          <p:cNvPr id="59394" name="Text Box 2"/>
          <p:cNvSpPr txBox="1">
            <a:spLocks noChangeArrowheads="1"/>
          </p:cNvSpPr>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Times New Roman" panose="02020603050405020304" pitchFamily="18" charset="0"/>
                <a:ea typeface="Microsoft YaHei" panose="020B0503020204020204" pitchFamily="34" charset="-122"/>
              </a:defRPr>
            </a:lvl9pPr>
          </a:lstStyle>
          <a:p>
            <a:pPr algn="ctr">
              <a:spcBef>
                <a:spcPts val="1100"/>
              </a:spcBef>
              <a:buClr>
                <a:srgbClr val="FFFFFF"/>
              </a:buClr>
              <a:buFont typeface="Tahoma" panose="020B0604030504040204" pitchFamily="34" charset="0"/>
              <a:buChar char="•"/>
            </a:pPr>
            <a:r>
              <a:rPr lang="en-US" altLang="en-US" sz="4400">
                <a:latin typeface="Tahoma" panose="020B0604030504040204" pitchFamily="34" charset="0"/>
              </a:rPr>
              <a:t>Location of urbanization?</a:t>
            </a:r>
          </a:p>
          <a:p>
            <a:pPr algn="ctr">
              <a:spcBef>
                <a:spcPts val="1100"/>
              </a:spcBef>
              <a:buClr>
                <a:srgbClr val="FFFFFF"/>
              </a:buClr>
              <a:buFont typeface="Tahoma" panose="020B0604030504040204" pitchFamily="34" charset="0"/>
              <a:buChar char="•"/>
            </a:pPr>
            <a:r>
              <a:rPr lang="en-US" altLang="en-US" sz="4400">
                <a:latin typeface="Tahoma" panose="020B0604030504040204" pitchFamily="34" charset="0"/>
              </a:rPr>
              <a:t>People settle along coasts</a:t>
            </a:r>
          </a:p>
          <a:p>
            <a:pPr algn="ctr">
              <a:spcBef>
                <a:spcPts val="1100"/>
              </a:spcBef>
              <a:buClr>
                <a:srgbClr val="FFFFFF"/>
              </a:buClr>
              <a:buFont typeface="Tahoma" panose="020B0604030504040204" pitchFamily="34" charset="0"/>
              <a:buChar char="•"/>
            </a:pPr>
            <a:r>
              <a:rPr lang="en-US" altLang="en-US" sz="4400">
                <a:latin typeface="Tahoma" panose="020B0604030504040204" pitchFamily="34" charset="0"/>
              </a:rPr>
              <a:t>High population growth rate?</a:t>
            </a:r>
          </a:p>
          <a:p>
            <a:pPr algn="ctr">
              <a:spcBef>
                <a:spcPts val="1100"/>
              </a:spcBef>
              <a:buClr>
                <a:srgbClr val="FFFFFF"/>
              </a:buClr>
              <a:buFont typeface="Tahoma" panose="020B0604030504040204" pitchFamily="34" charset="0"/>
              <a:buChar char="•"/>
            </a:pPr>
            <a:r>
              <a:rPr lang="en-US" altLang="en-US" sz="4400">
                <a:latin typeface="Tahoma" panose="020B0604030504040204" pitchFamily="34" charset="0"/>
              </a:rPr>
              <a:t>YES! Arable land means more food</a:t>
            </a:r>
          </a:p>
          <a:p>
            <a:pPr algn="ctr">
              <a:spcBef>
                <a:spcPts val="1100"/>
              </a:spcBef>
              <a:buClr>
                <a:srgbClr val="FFFFFF"/>
              </a:buClr>
              <a:buFont typeface="Tahoma" panose="020B0604030504040204" pitchFamily="34" charset="0"/>
              <a:buChar char="•"/>
            </a:pPr>
            <a:r>
              <a:rPr lang="en-US" altLang="en-US" sz="4400">
                <a:latin typeface="Tahoma" panose="020B0604030504040204" pitchFamily="34" charset="0"/>
              </a:rPr>
              <a:t>Large cities are called: </a:t>
            </a:r>
            <a:r>
              <a:rPr lang="en-US" altLang="en-US" sz="4400" b="1">
                <a:solidFill>
                  <a:srgbClr val="FFFF00"/>
                </a:solidFill>
                <a:latin typeface="Tahoma" panose="020B0604030504040204" pitchFamily="34" charset="0"/>
              </a:rPr>
              <a:t>MEGACITIES</a:t>
            </a:r>
          </a:p>
          <a:p>
            <a:pPr algn="ctr">
              <a:spcBef>
                <a:spcPts val="1100"/>
              </a:spcBef>
              <a:buClr>
                <a:srgbClr val="FFFFFF"/>
              </a:buClr>
              <a:buFont typeface="Tahoma" panose="020B0604030504040204" pitchFamily="34" charset="0"/>
              <a:buChar char="•"/>
            </a:pPr>
            <a:r>
              <a:rPr lang="en-US" altLang="en-US" sz="4400">
                <a:latin typeface="Tahoma" panose="020B0604030504040204" pitchFamily="34" charset="0"/>
              </a:rPr>
              <a:t>Sao Paulo    Rio     Mexico City</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additive="repl">
                                        <p:cTn id="6" dur="1" fill="hold">
                                          <p:stCondLst>
                                            <p:cond delay="0"/>
                                          </p:stCondLst>
                                        </p:cTn>
                                        <p:tgtEl>
                                          <p:spTgt spid="59394">
                                            <p:txEl>
                                              <p:pRg st="0" end="0"/>
                                            </p:txEl>
                                          </p:spTgt>
                                        </p:tgtEl>
                                        <p:attrNameLst>
                                          <p:attrName>style.visibility</p:attrName>
                                        </p:attrNameLst>
                                      </p:cBhvr>
                                      <p:to>
                                        <p:strVal val="visible"/>
                                      </p:to>
                                    </p:set>
                                    <p:anim calcmode="lin" valueType="num">
                                      <p:cBhvr>
                                        <p:cTn id="7" dur="500" fill="hold"/>
                                        <p:tgtEl>
                                          <p:spTgt spid="59394">
                                            <p:txEl>
                                              <p:pRg st="0" end="0"/>
                                            </p:txEl>
                                          </p:spTgt>
                                        </p:tgtEl>
                                        <p:attrNameLst>
                                          <p:attrName>ppt_x</p:attrName>
                                        </p:attrNameLst>
                                      </p:cBhvr>
                                      <p:tavLst>
                                        <p:tav tm="100000">
                                          <p:val>
                                            <p:strVal val="0-#ppt_w/2"/>
                                          </p:val>
                                        </p:tav>
                                        <p:tav>
                                          <p:val>
                                            <p:strVal val="#ppt_x"/>
                                          </p:val>
                                        </p:tav>
                                      </p:tavLst>
                                    </p:anim>
                                    <p:anim calcmode="lin" valueType="num">
                                      <p:cBhvr>
                                        <p:cTn id="8" dur="500" fill="hold"/>
                                        <p:tgtEl>
                                          <p:spTgt spid="59394">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additive="repl">
                                        <p:cTn id="12" dur="1" fill="hold">
                                          <p:stCondLst>
                                            <p:cond delay="0"/>
                                          </p:stCondLst>
                                        </p:cTn>
                                        <p:tgtEl>
                                          <p:spTgt spid="59394">
                                            <p:txEl>
                                              <p:pRg st="1" end="1"/>
                                            </p:txEl>
                                          </p:spTgt>
                                        </p:tgtEl>
                                        <p:attrNameLst>
                                          <p:attrName>style.visibility</p:attrName>
                                        </p:attrNameLst>
                                      </p:cBhvr>
                                      <p:to>
                                        <p:strVal val="visible"/>
                                      </p:to>
                                    </p:set>
                                    <p:anim calcmode="lin" valueType="num">
                                      <p:cBhvr>
                                        <p:cTn id="13" dur="500" fill="hold"/>
                                        <p:tgtEl>
                                          <p:spTgt spid="59394">
                                            <p:txEl>
                                              <p:pRg st="1" end="1"/>
                                            </p:txEl>
                                          </p:spTgt>
                                        </p:tgtEl>
                                        <p:attrNameLst>
                                          <p:attrName>ppt_x</p:attrName>
                                        </p:attrNameLst>
                                      </p:cBhvr>
                                      <p:tavLst>
                                        <p:tav tm="100000">
                                          <p:val>
                                            <p:strVal val="0-#ppt_w/2"/>
                                          </p:val>
                                        </p:tav>
                                        <p:tav>
                                          <p:val>
                                            <p:strVal val="#ppt_x"/>
                                          </p:val>
                                        </p:tav>
                                      </p:tavLst>
                                    </p:anim>
                                    <p:anim calcmode="lin" valueType="num">
                                      <p:cBhvr>
                                        <p:cTn id="14" dur="500" fill="hold"/>
                                        <p:tgtEl>
                                          <p:spTgt spid="59394">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additive="repl">
                                        <p:cTn id="18" dur="1" fill="hold">
                                          <p:stCondLst>
                                            <p:cond delay="0"/>
                                          </p:stCondLst>
                                        </p:cTn>
                                        <p:tgtEl>
                                          <p:spTgt spid="59394">
                                            <p:txEl>
                                              <p:pRg st="2" end="2"/>
                                            </p:txEl>
                                          </p:spTgt>
                                        </p:tgtEl>
                                        <p:attrNameLst>
                                          <p:attrName>style.visibility</p:attrName>
                                        </p:attrNameLst>
                                      </p:cBhvr>
                                      <p:to>
                                        <p:strVal val="visible"/>
                                      </p:to>
                                    </p:set>
                                    <p:anim calcmode="lin" valueType="num">
                                      <p:cBhvr>
                                        <p:cTn id="19" dur="500" fill="hold"/>
                                        <p:tgtEl>
                                          <p:spTgt spid="59394">
                                            <p:txEl>
                                              <p:pRg st="2" end="2"/>
                                            </p:txEl>
                                          </p:spTgt>
                                        </p:tgtEl>
                                        <p:attrNameLst>
                                          <p:attrName>ppt_x</p:attrName>
                                        </p:attrNameLst>
                                      </p:cBhvr>
                                      <p:tavLst>
                                        <p:tav tm="100000">
                                          <p:val>
                                            <p:strVal val="0-#ppt_w/2"/>
                                          </p:val>
                                        </p:tav>
                                        <p:tav>
                                          <p:val>
                                            <p:strVal val="#ppt_x"/>
                                          </p:val>
                                        </p:tav>
                                      </p:tavLst>
                                    </p:anim>
                                    <p:anim calcmode="lin" valueType="num">
                                      <p:cBhvr>
                                        <p:cTn id="20" dur="500" fill="hold"/>
                                        <p:tgtEl>
                                          <p:spTgt spid="59394">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additive="repl">
                                        <p:cTn id="24" dur="1" fill="hold">
                                          <p:stCondLst>
                                            <p:cond delay="0"/>
                                          </p:stCondLst>
                                        </p:cTn>
                                        <p:tgtEl>
                                          <p:spTgt spid="59394">
                                            <p:txEl>
                                              <p:pRg st="3" end="3"/>
                                            </p:txEl>
                                          </p:spTgt>
                                        </p:tgtEl>
                                        <p:attrNameLst>
                                          <p:attrName>style.visibility</p:attrName>
                                        </p:attrNameLst>
                                      </p:cBhvr>
                                      <p:to>
                                        <p:strVal val="visible"/>
                                      </p:to>
                                    </p:set>
                                    <p:anim calcmode="lin" valueType="num">
                                      <p:cBhvr>
                                        <p:cTn id="25" dur="500" fill="hold"/>
                                        <p:tgtEl>
                                          <p:spTgt spid="59394">
                                            <p:txEl>
                                              <p:pRg st="3" end="3"/>
                                            </p:txEl>
                                          </p:spTgt>
                                        </p:tgtEl>
                                        <p:attrNameLst>
                                          <p:attrName>ppt_x</p:attrName>
                                        </p:attrNameLst>
                                      </p:cBhvr>
                                      <p:tavLst>
                                        <p:tav tm="100000">
                                          <p:val>
                                            <p:strVal val="0-#ppt_w/2"/>
                                          </p:val>
                                        </p:tav>
                                        <p:tav>
                                          <p:val>
                                            <p:strVal val="#ppt_x"/>
                                          </p:val>
                                        </p:tav>
                                      </p:tavLst>
                                    </p:anim>
                                    <p:anim calcmode="lin" valueType="num">
                                      <p:cBhvr>
                                        <p:cTn id="26" dur="500" fill="hold"/>
                                        <p:tgtEl>
                                          <p:spTgt spid="59394">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nodeType="clickEffect">
                                  <p:stCondLst>
                                    <p:cond delay="0"/>
                                  </p:stCondLst>
                                  <p:childTnLst>
                                    <p:set>
                                      <p:cBhvr additive="repl">
                                        <p:cTn id="30" dur="1" fill="hold">
                                          <p:stCondLst>
                                            <p:cond delay="0"/>
                                          </p:stCondLst>
                                        </p:cTn>
                                        <p:tgtEl>
                                          <p:spTgt spid="59394">
                                            <p:txEl>
                                              <p:pRg st="4" end="4"/>
                                            </p:txEl>
                                          </p:spTgt>
                                        </p:tgtEl>
                                        <p:attrNameLst>
                                          <p:attrName>style.visibility</p:attrName>
                                        </p:attrNameLst>
                                      </p:cBhvr>
                                      <p:to>
                                        <p:strVal val="visible"/>
                                      </p:to>
                                    </p:set>
                                    <p:anim calcmode="lin" valueType="num">
                                      <p:cBhvr>
                                        <p:cTn id="31" dur="500" fill="hold"/>
                                        <p:tgtEl>
                                          <p:spTgt spid="59394">
                                            <p:txEl>
                                              <p:pRg st="4" end="4"/>
                                            </p:txEl>
                                          </p:spTgt>
                                        </p:tgtEl>
                                        <p:attrNameLst>
                                          <p:attrName>ppt_x</p:attrName>
                                        </p:attrNameLst>
                                      </p:cBhvr>
                                      <p:tavLst>
                                        <p:tav tm="100000">
                                          <p:val>
                                            <p:strVal val="0-#ppt_w/2"/>
                                          </p:val>
                                        </p:tav>
                                        <p:tav>
                                          <p:val>
                                            <p:strVal val="#ppt_x"/>
                                          </p:val>
                                        </p:tav>
                                      </p:tavLst>
                                    </p:anim>
                                    <p:anim calcmode="lin" valueType="num">
                                      <p:cBhvr>
                                        <p:cTn id="32" dur="500" fill="hold"/>
                                        <p:tgtEl>
                                          <p:spTgt spid="59394">
                                            <p:txEl>
                                              <p:pRg st="4" end="4"/>
                                            </p:txEl>
                                          </p:spTgt>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nodeType="clickEffect">
                                  <p:stCondLst>
                                    <p:cond delay="0"/>
                                  </p:stCondLst>
                                  <p:childTnLst>
                                    <p:set>
                                      <p:cBhvr additive="repl">
                                        <p:cTn id="36" dur="1" fill="hold">
                                          <p:stCondLst>
                                            <p:cond delay="0"/>
                                          </p:stCondLst>
                                        </p:cTn>
                                        <p:tgtEl>
                                          <p:spTgt spid="59394">
                                            <p:txEl>
                                              <p:pRg st="5" end="5"/>
                                            </p:txEl>
                                          </p:spTgt>
                                        </p:tgtEl>
                                        <p:attrNameLst>
                                          <p:attrName>style.visibility</p:attrName>
                                        </p:attrNameLst>
                                      </p:cBhvr>
                                      <p:to>
                                        <p:strVal val="visible"/>
                                      </p:to>
                                    </p:set>
                                    <p:anim calcmode="lin" valueType="num">
                                      <p:cBhvr>
                                        <p:cTn id="37" dur="500" fill="hold"/>
                                        <p:tgtEl>
                                          <p:spTgt spid="59394">
                                            <p:txEl>
                                              <p:pRg st="5" end="5"/>
                                            </p:txEl>
                                          </p:spTgt>
                                        </p:tgtEl>
                                        <p:attrNameLst>
                                          <p:attrName>ppt_x</p:attrName>
                                        </p:attrNameLst>
                                      </p:cBhvr>
                                      <p:tavLst>
                                        <p:tav tm="100000">
                                          <p:val>
                                            <p:strVal val="0-#ppt_w/2"/>
                                          </p:val>
                                        </p:tav>
                                        <p:tav>
                                          <p:val>
                                            <p:strVal val="#ppt_x"/>
                                          </p:val>
                                        </p:tav>
                                      </p:tavLst>
                                    </p:anim>
                                    <p:anim calcmode="lin" valueType="num">
                                      <p:cBhvr>
                                        <p:cTn id="38" dur="500" fill="hold"/>
                                        <p:tgtEl>
                                          <p:spTgt spid="59394">
                                            <p:txEl>
                                              <p:pRg st="5" end="5"/>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638"/>
            <a:ext cx="8669338" cy="6856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66CC">
            <a:alpha val="70000"/>
          </a:srgb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09600" y="5323601"/>
            <a:ext cx="7886700" cy="1500187"/>
          </a:xfrm>
        </p:spPr>
        <p:txBody>
          <a:bodyPr/>
          <a:lstStyle/>
          <a:p>
            <a:endParaRPr lang="en-US"/>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010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736">
                        <a14:foregroundMark x1="37203" y1="39850" x2="37203" y2="39850"/>
                        <a14:foregroundMark x1="46702" y1="42105" x2="46702" y2="42105"/>
                        <a14:foregroundMark x1="82850" y1="13534" x2="82850" y2="13534"/>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4267200"/>
            <a:ext cx="360997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7324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0"/>
            <a:ext cx="76749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4133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63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0"/>
            <a:ext cx="70980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55185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0"/>
            <a:ext cx="7549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6145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93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0"/>
            <a:ext cx="68262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87041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77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1993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16" y="304800"/>
            <a:ext cx="9144000"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2314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37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905" y="0"/>
            <a:ext cx="90438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0620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0216"/>
            <a:ext cx="7118260" cy="6878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5394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828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5774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en-US" altLang="en-US" sz="4400">
                <a:solidFill>
                  <a:srgbClr val="CBCBCB"/>
                </a:solidFill>
              </a:rPr>
              <a:t>Middle America</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7813"/>
            <a:ext cx="9144000" cy="432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799" y="1"/>
            <a:ext cx="6755433" cy="684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7848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04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05" y="152400"/>
            <a:ext cx="9125340" cy="653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040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0"/>
            <a:ext cx="49210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50763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331"/>
            <a:ext cx="6261039" cy="684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1534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24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3996"/>
            <a:ext cx="7064668" cy="687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350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argentina</a:t>
            </a:r>
            <a:endParaRPr lang="en-US" dirty="0"/>
          </a:p>
        </p:txBody>
      </p:sp>
      <p:sp>
        <p:nvSpPr>
          <p:cNvPr id="5" name="Text Placeholder 4"/>
          <p:cNvSpPr>
            <a:spLocks noGrp="1"/>
          </p:cNvSpPr>
          <p:nvPr>
            <p:ph type="body" idx="1"/>
          </p:nvPr>
        </p:nvSpPr>
        <p:spPr/>
        <p:txBody>
          <a:bodyPr/>
          <a:lstStyle/>
          <a:p>
            <a:endParaRPr lang="en-US" dirty="0"/>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6" y="4110542"/>
            <a:ext cx="9144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7776"/>
            <a:ext cx="9133114" cy="410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93958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334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016" y="0"/>
            <a:ext cx="41479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3531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553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776" y="-29548"/>
            <a:ext cx="9170277" cy="688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9518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758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109" y="0"/>
            <a:ext cx="45459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96947" y="0"/>
            <a:ext cx="484705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55940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861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0" y="-37322"/>
            <a:ext cx="7137095" cy="689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959377"/>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1121</TotalTime>
  <Words>1179</Words>
  <Application>Microsoft Office PowerPoint</Application>
  <PresentationFormat>On-screen Show (4:3)</PresentationFormat>
  <Paragraphs>195</Paragraphs>
  <Slides>121</Slides>
  <Notes>56</Notes>
  <HiddenSlides>0</HiddenSlides>
  <MMClips>0</MMClips>
  <ScaleCrop>false</ScaleCrop>
  <HeadingPairs>
    <vt:vector size="6" baseType="variant">
      <vt:variant>
        <vt:lpstr>Theme</vt:lpstr>
      </vt:variant>
      <vt:variant>
        <vt:i4>2</vt:i4>
      </vt:variant>
      <vt:variant>
        <vt:lpstr>Embedded OLE Servers</vt:lpstr>
      </vt:variant>
      <vt:variant>
        <vt:i4>0</vt:i4>
      </vt:variant>
      <vt:variant>
        <vt:lpstr>Slide Titles</vt:lpstr>
      </vt:variant>
      <vt:variant>
        <vt:i4>121</vt:i4>
      </vt:variant>
    </vt:vector>
  </HeadingPairs>
  <TitlesOfParts>
    <vt:vector size="123"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Location</vt:lpstr>
      <vt:lpstr>PowerPoint Presentation</vt:lpstr>
      <vt:lpstr>PowerPoint Presentation</vt:lpstr>
      <vt:lpstr>New, Larger Locks Due to Open</vt:lpstr>
      <vt:lpstr>PowerPoint Presentation</vt:lpstr>
      <vt:lpstr>The project is planned to:</vt:lpstr>
      <vt:lpstr>PowerPoint Presentation</vt:lpstr>
      <vt:lpstr>PowerPoint Presentation</vt:lpstr>
      <vt:lpstr>PowerPoint Presentation</vt:lpstr>
      <vt:lpstr>Plate Tectonics – Earthquakes and Volcanoes</vt:lpstr>
      <vt:lpstr>Remember the terrible earthquake in Haiti?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Haiti           Dominican Republic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argentina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Chile</vt:lpstr>
      <vt:lpstr>PowerPoint Presentation</vt:lpstr>
      <vt:lpstr>PowerPoint Presentation</vt:lpstr>
      <vt:lpstr>Central Chile</vt:lpstr>
      <vt:lpstr>Wine Producing Locations</vt:lpstr>
      <vt:lpstr>PowerPoint Presentation</vt:lpstr>
      <vt:lpstr>PowerPoint Presentation</vt:lpstr>
      <vt:lpstr>PowerPoint Presentation</vt:lpstr>
      <vt:lpstr>PowerPoint Presentation</vt:lpstr>
      <vt:lpstr>Other Topics of Interest</vt:lpstr>
      <vt:lpstr>Drug “Lords” control some parts of Colombia</vt:lpstr>
      <vt:lpstr>Low world oil prices have hurt the economy, causing trouble for the first Post-Chavez government</vt:lpstr>
      <vt:lpstr>Special Islands</vt:lpstr>
      <vt:lpstr>Easter Island (Chile)</vt:lpstr>
      <vt:lpstr>PowerPoint Presentation</vt:lpstr>
      <vt:lpstr>Galapagos Islands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LATIN AMERICA</dc:title>
  <dc:creator>Elite 98</dc:creator>
  <cp:lastModifiedBy>Naumann, Joseph A.</cp:lastModifiedBy>
  <cp:revision>102</cp:revision>
  <cp:lastPrinted>1601-01-01T00:00:00Z</cp:lastPrinted>
  <dcterms:created xsi:type="dcterms:W3CDTF">2002-01-08T19:46:46Z</dcterms:created>
  <dcterms:modified xsi:type="dcterms:W3CDTF">2016-03-17T19:50:12Z</dcterms:modified>
</cp:coreProperties>
</file>