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58" r:id="rId2"/>
    <p:sldId id="259" r:id="rId3"/>
    <p:sldId id="260" r:id="rId4"/>
    <p:sldId id="308" r:id="rId5"/>
    <p:sldId id="262" r:id="rId6"/>
    <p:sldId id="311" r:id="rId7"/>
    <p:sldId id="264" r:id="rId8"/>
    <p:sldId id="313" r:id="rId9"/>
    <p:sldId id="266" r:id="rId10"/>
    <p:sldId id="267" r:id="rId11"/>
    <p:sldId id="268" r:id="rId12"/>
    <p:sldId id="269" r:id="rId13"/>
    <p:sldId id="314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7" r:id="rId36"/>
    <p:sldId id="298" r:id="rId37"/>
    <p:sldId id="299" r:id="rId38"/>
    <p:sldId id="300" r:id="rId39"/>
    <p:sldId id="301" r:id="rId40"/>
    <p:sldId id="302" r:id="rId41"/>
    <p:sldId id="31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00"/>
    <a:srgbClr val="FFFF00"/>
    <a:srgbClr val="660066"/>
    <a:srgbClr val="FF3300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22" autoAdjust="0"/>
    <p:restoredTop sz="94498" autoAdjust="0"/>
  </p:normalViewPr>
  <p:slideViewPr>
    <p:cSldViewPr snapToGrid="0">
      <p:cViewPr varScale="1">
        <p:scale>
          <a:sx n="62" d="100"/>
          <a:sy n="62" d="100"/>
        </p:scale>
        <p:origin x="1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8594F9-C72E-42E0-9301-4946D7DA4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438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8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5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5163" y="1825625"/>
            <a:ext cx="2128837" cy="5489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6234113" cy="5489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2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91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1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9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61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27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0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010400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2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7.xml"/><Relationship Id="rId7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4.xml"/><Relationship Id="rId4" Type="http://schemas.openxmlformats.org/officeDocument/2006/relationships/slide" Target="slide18.xml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20.xml"/><Relationship Id="rId7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9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8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8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6.xml"/><Relationship Id="rId7" Type="http://schemas.openxmlformats.org/officeDocument/2006/relationships/slide" Target="slide2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8.xml"/><Relationship Id="rId7" Type="http://schemas.openxmlformats.org/officeDocument/2006/relationships/slide" Target="slid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30.xml"/><Relationship Id="rId4" Type="http://schemas.openxmlformats.org/officeDocument/2006/relationships/slide" Target="slide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22.xml"/><Relationship Id="rId3" Type="http://schemas.openxmlformats.org/officeDocument/2006/relationships/image" Target="../media/image5.jpeg"/><Relationship Id="rId7" Type="http://schemas.openxmlformats.org/officeDocument/2006/relationships/slide" Target="slide4.xml"/><Relationship Id="rId12" Type="http://schemas.openxmlformats.org/officeDocument/2006/relationships/slide" Target="slide3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1" Type="http://schemas.openxmlformats.org/officeDocument/2006/relationships/vmlDrawing" Target="../drawings/vmlDrawing1.v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27.xml"/><Relationship Id="rId15" Type="http://schemas.openxmlformats.org/officeDocument/2006/relationships/slide" Target="slide18.xml"/><Relationship Id="rId10" Type="http://schemas.openxmlformats.org/officeDocument/2006/relationships/slide" Target="slide38.xml"/><Relationship Id="rId4" Type="http://schemas.openxmlformats.org/officeDocument/2006/relationships/oleObject" Target="../embeddings/oleObject1.bin"/><Relationship Id="rId9" Type="http://schemas.openxmlformats.org/officeDocument/2006/relationships/slide" Target="slide32.xml"/><Relationship Id="rId1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3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slide" Target="slide37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35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slide" Target="slide1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2.jpeg"/><Relationship Id="rId7" Type="http://schemas.openxmlformats.org/officeDocument/2006/relationships/slide" Target="slide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slide" Target="slide10.xml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38"/>
            <a:ext cx="9066508" cy="687863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Handy Quick-Reference Atlas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15" descr="Southeastern Europ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Southeastern Europe</a:t>
            </a:r>
          </a:p>
        </p:txBody>
      </p:sp>
      <p:pic>
        <p:nvPicPr>
          <p:cNvPr id="13318" name="Picture 6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Picture 13" descr="Northwestern Europ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36062" cy="686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Northwestern Europe</a:t>
            </a:r>
          </a:p>
        </p:txBody>
      </p:sp>
      <p:pic>
        <p:nvPicPr>
          <p:cNvPr id="14343" name="Picture 7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5" name="Picture 15" descr="Northeastern Europ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588"/>
            <a:ext cx="9148763" cy="6870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Northeastern Europe</a:t>
            </a:r>
          </a:p>
        </p:txBody>
      </p:sp>
      <p:pic>
        <p:nvPicPr>
          <p:cNvPr id="15366" name="Picture 6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7" name="Picture 11" descr="North Asia Cont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95700" y="3048000"/>
            <a:ext cx="5372100" cy="37147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 Asia</a:t>
            </a:r>
          </a:p>
        </p:txBody>
      </p:sp>
      <p:sp>
        <p:nvSpPr>
          <p:cNvPr id="126980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2400" y="76200"/>
            <a:ext cx="50006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2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" y="57150"/>
            <a:ext cx="5372100" cy="41529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6981" name="Picture 5" descr="home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3" name="AutoShape 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95700" y="76200"/>
            <a:ext cx="5372100" cy="41529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AutoShape 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50" y="3067050"/>
            <a:ext cx="5372100" cy="36957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5" grpId="0" animBg="1"/>
      <p:bldP spid="126982" grpId="0" animBg="1"/>
      <p:bldP spid="126983" grpId="0" animBg="1"/>
      <p:bldP spid="1269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2" name="Picture 14" descr="North Asia Northw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 Asia Northwest</a:t>
            </a:r>
          </a:p>
        </p:txBody>
      </p:sp>
      <p:pic>
        <p:nvPicPr>
          <p:cNvPr id="17413" name="Picture 5" descr="back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North Asia Northea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 Asia Northeast</a:t>
            </a:r>
          </a:p>
        </p:txBody>
      </p:sp>
      <p:pic>
        <p:nvPicPr>
          <p:cNvPr id="18438" name="Picture 6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0" name="Picture 14" descr="North Asia Southw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588"/>
            <a:ext cx="9156700" cy="6875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 Asia Southwest</a:t>
            </a:r>
          </a:p>
        </p:txBody>
      </p:sp>
      <p:pic>
        <p:nvPicPr>
          <p:cNvPr id="19462" name="Picture 6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 descr="North Asia Southea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 Asia Southeast</a:t>
            </a:r>
          </a:p>
        </p:txBody>
      </p:sp>
      <p:pic>
        <p:nvPicPr>
          <p:cNvPr id="20486" name="Picture 6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5" name="Picture 21" descr="Southern Asia Cont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Southern Asia Contents</a:t>
            </a:r>
          </a:p>
        </p:txBody>
      </p:sp>
      <p:sp>
        <p:nvSpPr>
          <p:cNvPr id="21512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92563" y="57150"/>
            <a:ext cx="509428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689350" y="3709988"/>
            <a:ext cx="54356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" y="57150"/>
            <a:ext cx="4933950" cy="68008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4" name="Picture 10" descr="home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2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95700" y="57150"/>
            <a:ext cx="5372100" cy="3886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14750" y="2628900"/>
            <a:ext cx="5372100" cy="41529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 animBg="1"/>
      <p:bldP spid="21522" grpId="0" animBg="1"/>
      <p:bldP spid="215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 descr="Southern Asia W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Southern Asia West</a:t>
            </a:r>
          </a:p>
        </p:txBody>
      </p:sp>
      <p:pic>
        <p:nvPicPr>
          <p:cNvPr id="22533" name="Picture 5" descr="back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6" name="Picture 3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Splash Screen</a:t>
            </a:r>
          </a:p>
        </p:txBody>
      </p:sp>
      <p:pic>
        <p:nvPicPr>
          <p:cNvPr id="5124" name="Picture 4" descr="AO-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5956300"/>
            <a:ext cx="481013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AO-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5935663"/>
            <a:ext cx="487363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  <p:sndAc>
      <p:stSnd>
        <p:snd r:embed="rId2" name="TAVMUSIC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5" name="Picture 13" descr="Southern Asia Northea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Southern Asia Northeast</a:t>
            </a:r>
          </a:p>
        </p:txBody>
      </p:sp>
      <p:pic>
        <p:nvPicPr>
          <p:cNvPr id="23558" name="Picture 6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1" name="Picture 15" descr="Southern Asia Southea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Southern Asia Southeast</a:t>
            </a:r>
          </a:p>
        </p:txBody>
      </p:sp>
      <p:pic>
        <p:nvPicPr>
          <p:cNvPr id="24582" name="Picture 6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4" name="Picture 24" descr="Southeast Asia Cont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Southeast Asia Contents</a:t>
            </a:r>
          </a:p>
        </p:txBody>
      </p:sp>
      <p:sp>
        <p:nvSpPr>
          <p:cNvPr id="25619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24350" y="2495550"/>
            <a:ext cx="4743450" cy="434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4" name="Picture 14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0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43400" y="57150"/>
            <a:ext cx="4724400" cy="41529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AutoShape 2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" y="2628900"/>
            <a:ext cx="4838700" cy="41529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AutoShape 2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" y="57150"/>
            <a:ext cx="4838700" cy="41529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 animBg="1"/>
      <p:bldP spid="25620" grpId="0" animBg="1"/>
      <p:bldP spid="25621" grpId="0" animBg="1"/>
      <p:bldP spid="256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 descr="Southeast Asia Northw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Southeast Asia Northwest</a:t>
            </a:r>
          </a:p>
        </p:txBody>
      </p:sp>
      <p:pic>
        <p:nvPicPr>
          <p:cNvPr id="26629" name="Picture 5" descr="back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Southeast Asia Northea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Southeast Asia Northeast</a:t>
            </a:r>
          </a:p>
        </p:txBody>
      </p:sp>
      <p:pic>
        <p:nvPicPr>
          <p:cNvPr id="27654" name="Picture 6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4" name="Picture 12" descr="Southeast Asia Southw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Southeast Asia Southwest</a:t>
            </a:r>
          </a:p>
        </p:txBody>
      </p:sp>
      <p:pic>
        <p:nvPicPr>
          <p:cNvPr id="28678" name="Picture 6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8" name="Picture 12" descr="Southeast Asia Southea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Southeast Asia Southeast</a:t>
            </a:r>
          </a:p>
        </p:txBody>
      </p:sp>
      <p:pic>
        <p:nvPicPr>
          <p:cNvPr id="29702" name="Picture 6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2" name="Picture 22" descr="Oceania Cont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Oceania Contents</a:t>
            </a:r>
          </a:p>
        </p:txBody>
      </p:sp>
      <p:sp>
        <p:nvSpPr>
          <p:cNvPr id="30737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" y="2590800"/>
            <a:ext cx="3867150" cy="41529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43350" y="2584450"/>
            <a:ext cx="5067300" cy="41338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19650" y="76200"/>
            <a:ext cx="4229100" cy="41529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" y="57150"/>
            <a:ext cx="5067300" cy="41529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2" name="Picture 12" descr="home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7" grpId="0" animBg="1"/>
      <p:bldP spid="30738" grpId="0" animBg="1"/>
      <p:bldP spid="30739" grpId="0" animBg="1"/>
      <p:bldP spid="307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5" name="Picture 11" descr="Austral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Australia</a:t>
            </a:r>
          </a:p>
        </p:txBody>
      </p:sp>
      <p:pic>
        <p:nvPicPr>
          <p:cNvPr id="31749" name="Picture 5" descr="back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0" name="Picture 12" descr="Northwestern Ocean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Northwestern Oceania</a:t>
            </a:r>
          </a:p>
        </p:txBody>
      </p:sp>
      <p:pic>
        <p:nvPicPr>
          <p:cNvPr id="32774" name="Picture 6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 descr="Content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Contents</a:t>
            </a:r>
          </a:p>
        </p:txBody>
      </p:sp>
      <p:graphicFrame>
        <p:nvGraphicFramePr>
          <p:cNvPr id="6149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Clip" r:id="rId4" imgW="0" imgH="0" progId="MS_ClipArt_Gallery.5">
                  <p:embed/>
                </p:oleObj>
              </mc:Choice>
              <mc:Fallback>
                <p:oleObj name="Clip" r:id="rId4" imgW="0" imgH="0" progId="MS_ClipArt_Gallery.5">
                  <p:embed/>
                  <p:pic>
                    <p:nvPicPr>
                      <p:cNvPr id="0" name="Rectangle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620000" y="4572000"/>
            <a:ext cx="1370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400" b="1">
                <a:hlinkClick r:id="rId5" action="ppaction://hlinksldjump"/>
              </a:rPr>
              <a:t>Oceania</a:t>
            </a:r>
            <a:endParaRPr lang="en-US" altLang="en-US" sz="2400" b="1">
              <a:hlinkClick r:id="rId6" action="ppaction://hlinksldjump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10000" y="1752600"/>
            <a:ext cx="12334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400" b="1">
                <a:hlinkClick r:id="rId6" action="ppaction://hlinksldjump"/>
              </a:rPr>
              <a:t>Europe</a:t>
            </a:r>
            <a:endParaRPr lang="en-US" altLang="en-US" sz="2400" b="1"/>
          </a:p>
        </p:txBody>
      </p:sp>
      <p:sp>
        <p:nvSpPr>
          <p:cNvPr id="6152" name="Text Box 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235450" y="3162300"/>
            <a:ext cx="10493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400" b="1">
                <a:hlinkClick r:id="rId7" action="ppaction://hlinksldjump"/>
              </a:rPr>
              <a:t>Africa</a:t>
            </a:r>
            <a:endParaRPr lang="en-US" altLang="en-US" sz="2400" b="1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920875" y="3689350"/>
            <a:ext cx="13890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2400" b="1">
                <a:hlinkClick r:id="rId8" action="ppaction://hlinksldjump"/>
              </a:rPr>
              <a:t>South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2400" b="1">
                <a:hlinkClick r:id="rId8" action="ppaction://hlinksldjump"/>
              </a:rPr>
              <a:t>America</a:t>
            </a:r>
            <a:endParaRPr lang="en-US" altLang="en-US" sz="2400" b="1"/>
          </a:p>
        </p:txBody>
      </p:sp>
      <p:sp>
        <p:nvSpPr>
          <p:cNvPr id="6154" name="Text Box 10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158875" y="1631950"/>
            <a:ext cx="13890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2400" b="1">
                <a:hlinkClick r:id="rId9" action="ppaction://hlinksldjump"/>
              </a:rPr>
              <a:t>North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2400" b="1">
                <a:hlinkClick r:id="rId9" action="ppaction://hlinksldjump"/>
              </a:rPr>
              <a:t>America</a:t>
            </a:r>
            <a:endParaRPr lang="en-US" altLang="en-US" sz="2400" b="1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419600" y="6019800"/>
            <a:ext cx="16764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400" b="1">
                <a:hlinkClick r:id="rId10" action="ppaction://hlinksldjump"/>
              </a:rPr>
              <a:t>Antarctica</a:t>
            </a:r>
            <a:endParaRPr lang="en-US" altLang="en-US" sz="2400" b="1">
              <a:hlinkClick r:id="rId11" action="ppaction://hlinksldjump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713163" y="692150"/>
            <a:ext cx="16748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400" b="1">
                <a:hlinkClick r:id="rId12" action="ppaction://hlinksldjump"/>
              </a:rPr>
              <a:t>The Arctic</a:t>
            </a:r>
            <a:endParaRPr lang="en-US" altLang="en-US" sz="2400" b="1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010400" y="3048000"/>
            <a:ext cx="16573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2400" b="1">
                <a:hlinkClick r:id="rId13" action="ppaction://hlinksldjump"/>
              </a:rPr>
              <a:t>Southeast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2400" b="1">
                <a:hlinkClick r:id="rId13" action="ppaction://hlinksldjump"/>
              </a:rPr>
              <a:t>Asia</a:t>
            </a:r>
            <a:endParaRPr lang="en-US" altLang="en-US" sz="2400" b="1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5486400" y="1371600"/>
            <a:ext cx="15557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2400" b="1">
                <a:hlinkClick r:id="rId14" action="ppaction://hlinksldjump"/>
              </a:rPr>
              <a:t>Northern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2400" b="1">
                <a:hlinkClick r:id="rId14" action="ppaction://hlinksldjump"/>
              </a:rPr>
              <a:t>Asia</a:t>
            </a:r>
            <a:endParaRPr lang="en-US" altLang="en-US" sz="2400" b="1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410200" y="2393950"/>
            <a:ext cx="15208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2400" b="1">
                <a:hlinkClick r:id="rId15" action="ppaction://hlinksldjump"/>
              </a:rPr>
              <a:t>Southern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2400" b="1">
                <a:hlinkClick r:id="rId15" action="ppaction://hlinksldjump"/>
              </a:rPr>
              <a:t>Asia</a:t>
            </a:r>
            <a:endParaRPr lang="en-US" altLang="en-US" sz="2400" b="1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black">
          <a:xfrm>
            <a:off x="1905000" y="6400800"/>
            <a:ext cx="460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600"/>
              <a:t>Click on a hyperlink to view a region.</a:t>
            </a:r>
            <a:endParaRPr lang="en-US" altLang="en-US" sz="2000">
              <a:solidFill>
                <a:srgbClr val="FFFFCC"/>
              </a:solidFill>
            </a:endParaRPr>
          </a:p>
        </p:txBody>
      </p:sp>
      <p:pic>
        <p:nvPicPr>
          <p:cNvPr id="6168" name="Picture 24" descr="home">
            <a:hlinkClick r:id="rId1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  <p:sndAc>
      <p:endSnd/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7" name="Picture 15" descr="Northeastern Ocean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675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Northeastern Oceania</a:t>
            </a:r>
          </a:p>
        </p:txBody>
      </p:sp>
      <p:pic>
        <p:nvPicPr>
          <p:cNvPr id="33798" name="Picture 6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8" name="Picture 12" descr="Southeastern Ocean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Southeastern Oceania</a:t>
            </a:r>
          </a:p>
        </p:txBody>
      </p:sp>
      <p:pic>
        <p:nvPicPr>
          <p:cNvPr id="34822" name="Picture 6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9" name="Picture 19" descr="North American Cont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 America Contents</a:t>
            </a:r>
          </a:p>
        </p:txBody>
      </p:sp>
      <p:sp>
        <p:nvSpPr>
          <p:cNvPr id="35848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588125" cy="313531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50" name="Picture 10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6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" y="0"/>
            <a:ext cx="6534150" cy="33718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" y="2876550"/>
            <a:ext cx="6534150" cy="38671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nimBg="1"/>
      <p:bldP spid="358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5" name="Picture 11" descr="Northern North Amer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Northern North America</a:t>
            </a:r>
          </a:p>
        </p:txBody>
      </p:sp>
      <p:pic>
        <p:nvPicPr>
          <p:cNvPr id="36869" name="Picture 5" descr="back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 descr="Southern South Amer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Southern North America</a:t>
            </a:r>
          </a:p>
        </p:txBody>
      </p:sp>
      <p:pic>
        <p:nvPicPr>
          <p:cNvPr id="37894" name="Picture 6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2" name="Picture 20" descr="South America Cont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 America Contents</a:t>
            </a:r>
          </a:p>
        </p:txBody>
      </p:sp>
      <p:sp>
        <p:nvSpPr>
          <p:cNvPr id="44040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326188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42" name="Picture 10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7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" y="57150"/>
            <a:ext cx="6343650" cy="41529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345238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4300" y="76200"/>
            <a:ext cx="6211888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AutoShape 1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" y="3086100"/>
            <a:ext cx="6362700" cy="3657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 animBg="1"/>
      <p:bldP spid="440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7" name="Picture 11" descr="Northern South Amer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Northern South America</a:t>
            </a:r>
          </a:p>
        </p:txBody>
      </p:sp>
      <p:pic>
        <p:nvPicPr>
          <p:cNvPr id="45061" name="Picture 5" descr="back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2" name="Picture 12" descr="Southern South Amer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Southern South America</a:t>
            </a:r>
          </a:p>
        </p:txBody>
      </p:sp>
      <p:pic>
        <p:nvPicPr>
          <p:cNvPr id="46086" name="Picture 6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4" name="Picture 10" descr="Antarct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Antarctica</a:t>
            </a:r>
          </a:p>
        </p:txBody>
      </p:sp>
      <p:pic>
        <p:nvPicPr>
          <p:cNvPr id="47109" name="Picture 5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 descr="The Art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Arctic</a:t>
            </a:r>
          </a:p>
        </p:txBody>
      </p:sp>
      <p:pic>
        <p:nvPicPr>
          <p:cNvPr id="48133" name="Picture 5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11" name="Picture 23" descr="Africa Cont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Africa Contents</a:t>
            </a:r>
          </a:p>
        </p:txBody>
      </p:sp>
      <p:pic>
        <p:nvPicPr>
          <p:cNvPr id="63497" name="Picture 9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03" name="Rectangl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394200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95250" y="95250"/>
            <a:ext cx="39433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BFBF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AutoShape 1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09850" y="114300"/>
            <a:ext cx="4514850" cy="33718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" y="3562350"/>
            <a:ext cx="6934200" cy="32956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AutoShape 2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333750"/>
            <a:ext cx="7048500" cy="35242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AutoShape 2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-76200"/>
            <a:ext cx="3829050" cy="34861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AutoShape 2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62250" y="266700"/>
            <a:ext cx="4514850" cy="33718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0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714750"/>
            <a:ext cx="7200900" cy="32956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AutoShape 3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500" y="3429000"/>
            <a:ext cx="6896100" cy="32956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2" name="AutoShape 3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76200"/>
            <a:ext cx="3514725" cy="34671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3" name="AutoShape 3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" y="76200"/>
            <a:ext cx="3695700" cy="34861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9" grpId="0" animBg="1"/>
      <p:bldP spid="63522" grpId="0" animBg="1"/>
      <p:bldP spid="635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Thanks for visiting</a:t>
            </a:r>
            <a:endParaRPr lang="en-US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64" name="Picture 12" descr="home">
            <a:hlinkClick r:id="rId2" action="ppaction://hlinksldjump" highlightClick="1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362700"/>
            <a:ext cx="495300" cy="495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>
        <p:zoom/>
      </p:transition>
    </mc:Choice>
    <mc:Fallback>
      <p:transition spd="slow" advClick="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4" name="Picture 10" descr="slide show copy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6988175"/>
            <a:ext cx="7772400" cy="250825"/>
          </a:xfrm>
          <a:noFill/>
          <a:ln/>
        </p:spPr>
        <p:txBody>
          <a:bodyPr anchor="ctr"/>
          <a:lstStyle/>
          <a:p>
            <a:pPr algn="r"/>
            <a:r>
              <a:rPr lang="en-US" altLang="en-US" sz="1200"/>
              <a:t>End of Slide Show</a:t>
            </a:r>
          </a:p>
        </p:txBody>
      </p:sp>
      <p:pic>
        <p:nvPicPr>
          <p:cNvPr id="118789" name="Picture 5" descr="GWG-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6446838"/>
            <a:ext cx="368300" cy="3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0" name="Picture 6" descr="GWG-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8" y="6446838"/>
            <a:ext cx="368300" cy="3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West Afr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65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West Africa</a:t>
            </a:r>
          </a:p>
        </p:txBody>
      </p:sp>
      <p:pic>
        <p:nvPicPr>
          <p:cNvPr id="8198" name="Picture 6" descr="back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1" name="Picture 9" descr="East Afr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65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East Africa</a:t>
            </a:r>
          </a:p>
        </p:txBody>
      </p:sp>
      <p:pic>
        <p:nvPicPr>
          <p:cNvPr id="69636" name="Picture 4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5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South Afr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7463"/>
            <a:ext cx="9136062" cy="6861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Southern Africa</a:t>
            </a:r>
          </a:p>
        </p:txBody>
      </p:sp>
      <p:pic>
        <p:nvPicPr>
          <p:cNvPr id="10246" name="Picture 6" descr="home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Europe Contents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588"/>
            <a:ext cx="9159875" cy="6870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Europe Contents</a:t>
            </a:r>
          </a:p>
        </p:txBody>
      </p:sp>
      <p:sp>
        <p:nvSpPr>
          <p:cNvPr id="12493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394200" y="3575050"/>
            <a:ext cx="4749800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934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5" name="AutoShape 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562350"/>
            <a:ext cx="4762500" cy="3276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AutoShape 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71950" y="3581400"/>
            <a:ext cx="4991100" cy="32575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7" name="AutoShape 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4724400" cy="3810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6600FF"/>
              </a:solidFill>
            </a:endParaRPr>
          </a:p>
        </p:txBody>
      </p:sp>
      <p:sp>
        <p:nvSpPr>
          <p:cNvPr id="124938" name="AutoShape 10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52900" y="0"/>
            <a:ext cx="4953000" cy="40576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AutoShape 1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38100"/>
            <a:ext cx="4724400" cy="3810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  <p:bldP spid="124936" grpId="0" animBg="1"/>
      <p:bldP spid="124937" grpId="0"/>
      <p:bldP spid="1249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Southwestern Europ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Southwestern Europe</a:t>
            </a:r>
          </a:p>
        </p:txBody>
      </p:sp>
      <p:pic>
        <p:nvPicPr>
          <p:cNvPr id="12293" name="Picture 5" descr="back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3071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127</Words>
  <Application>Microsoft Office PowerPoint</Application>
  <PresentationFormat>On-screen Show (4:3)</PresentationFormat>
  <Paragraphs>57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Default Design</vt:lpstr>
      <vt:lpstr>Microsoft Clip Gallery</vt:lpstr>
      <vt:lpstr>Handy Quick-Reference Atlas</vt:lpstr>
      <vt:lpstr>Splash Screen</vt:lpstr>
      <vt:lpstr>Contents</vt:lpstr>
      <vt:lpstr>Africa Contents</vt:lpstr>
      <vt:lpstr>West Africa</vt:lpstr>
      <vt:lpstr>East Africa</vt:lpstr>
      <vt:lpstr>Southern Africa</vt:lpstr>
      <vt:lpstr>Europe Contents</vt:lpstr>
      <vt:lpstr>Southwestern Europe</vt:lpstr>
      <vt:lpstr>Southeastern Europe</vt:lpstr>
      <vt:lpstr>Northwestern Europe</vt:lpstr>
      <vt:lpstr>Northeastern Europe</vt:lpstr>
      <vt:lpstr>North Asia</vt:lpstr>
      <vt:lpstr>North Asia Northwest</vt:lpstr>
      <vt:lpstr>North Asia Northeast</vt:lpstr>
      <vt:lpstr>North Asia Southwest</vt:lpstr>
      <vt:lpstr>North Asia Southeast</vt:lpstr>
      <vt:lpstr>Southern Asia Contents</vt:lpstr>
      <vt:lpstr>Southern Asia West</vt:lpstr>
      <vt:lpstr>Southern Asia Northeast</vt:lpstr>
      <vt:lpstr>Southern Asia Southeast</vt:lpstr>
      <vt:lpstr>Southeast Asia Contents</vt:lpstr>
      <vt:lpstr>Southeast Asia Northwest</vt:lpstr>
      <vt:lpstr>Southeast Asia Northeast</vt:lpstr>
      <vt:lpstr>Southeast Asia Southwest</vt:lpstr>
      <vt:lpstr>Southeast Asia Southeast</vt:lpstr>
      <vt:lpstr>Oceania Contents</vt:lpstr>
      <vt:lpstr>Australia</vt:lpstr>
      <vt:lpstr>Northwestern Oceania</vt:lpstr>
      <vt:lpstr>Northeastern Oceania</vt:lpstr>
      <vt:lpstr>Southeastern Oceania</vt:lpstr>
      <vt:lpstr>North America Contents</vt:lpstr>
      <vt:lpstr>Northern North America</vt:lpstr>
      <vt:lpstr>Southern North America</vt:lpstr>
      <vt:lpstr>South America Contents</vt:lpstr>
      <vt:lpstr>Northern South America</vt:lpstr>
      <vt:lpstr>Southern South America</vt:lpstr>
      <vt:lpstr>Antarctica</vt:lpstr>
      <vt:lpstr>The Arctic</vt:lpstr>
      <vt:lpstr>Thanks for visiting</vt:lpstr>
      <vt:lpstr>End of Slide Show</vt:lpstr>
    </vt:vector>
  </TitlesOfParts>
  <Company>FSCreations,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Plus!</dc:title>
  <dc:subject>The American Republic Since 1877</dc:subject>
  <dc:creator>Glencoe/McGraw-Hill, Inc.</dc:creator>
  <cp:lastModifiedBy>Joseph Naumann</cp:lastModifiedBy>
  <cp:revision>104</cp:revision>
  <dcterms:created xsi:type="dcterms:W3CDTF">2002-04-15T14:00:36Z</dcterms:created>
  <dcterms:modified xsi:type="dcterms:W3CDTF">2016-03-13T18:23:30Z</dcterms:modified>
</cp:coreProperties>
</file>