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4"/>
  </p:notesMasterIdLst>
  <p:sldIdLst>
    <p:sldId id="256" r:id="rId2"/>
    <p:sldId id="257" r:id="rId3"/>
    <p:sldId id="274" r:id="rId4"/>
    <p:sldId id="258" r:id="rId5"/>
    <p:sldId id="259" r:id="rId6"/>
    <p:sldId id="260" r:id="rId7"/>
    <p:sldId id="275" r:id="rId8"/>
    <p:sldId id="261" r:id="rId9"/>
    <p:sldId id="268" r:id="rId10"/>
    <p:sldId id="269" r:id="rId11"/>
    <p:sldId id="270" r:id="rId12"/>
    <p:sldId id="262" r:id="rId13"/>
    <p:sldId id="271" r:id="rId14"/>
    <p:sldId id="272" r:id="rId15"/>
    <p:sldId id="263" r:id="rId16"/>
    <p:sldId id="264" r:id="rId17"/>
    <p:sldId id="265" r:id="rId18"/>
    <p:sldId id="273" r:id="rId19"/>
    <p:sldId id="266" r:id="rId20"/>
    <p:sldId id="267" r:id="rId21"/>
    <p:sldId id="276" r:id="rId22"/>
    <p:sldId id="281" r:id="rId23"/>
    <p:sldId id="277" r:id="rId24"/>
    <p:sldId id="278" r:id="rId25"/>
    <p:sldId id="282" r:id="rId26"/>
    <p:sldId id="280" r:id="rId27"/>
    <p:sldId id="279" r:id="rId28"/>
    <p:sldId id="286" r:id="rId29"/>
    <p:sldId id="285" r:id="rId30"/>
    <p:sldId id="283" r:id="rId31"/>
    <p:sldId id="284" r:id="rId32"/>
    <p:sldId id="287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3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931BC-307C-468A-8C50-021FCD651214}" type="datetimeFigureOut">
              <a:rPr lang="en-US" smtClean="0"/>
              <a:t>11/9/2010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11A0E-B3D0-4E12-B336-1642C8BD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11A0E-B3D0-4E12-B336-1642C8BD19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4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11A0E-B3D0-4E12-B336-1642C8BD19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7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00400" y="2286000"/>
            <a:ext cx="5867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05163" y="3505200"/>
            <a:ext cx="5938837" cy="8382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02E6D-9630-4EC5-B689-BD0024B774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96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4A722-B938-417E-93FF-1BE49877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6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C4FCB-07AD-440E-B003-06B238AA69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3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9ACAC0-5702-4527-895C-1C5715AB58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99C0B-F9A9-4DDB-9EB1-6037857643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04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65CCA-78D8-4E3B-B1F2-F710964209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3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10DF9-23C6-4C40-BBE9-C20A521F02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1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3C2BC-E126-4E3E-AFF5-52EA2B874D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0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F9119-EC96-4DA8-B5F2-3C6C1DA91C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65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5AAC4-0A2B-49B4-9338-D9ECA11AE4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4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5F71220A-F375-4389-B482-BB36D32E875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86000"/>
            <a:ext cx="6096000" cy="1143000"/>
          </a:xfrm>
        </p:spPr>
        <p:txBody>
          <a:bodyPr/>
          <a:lstStyle/>
          <a:p>
            <a:r>
              <a:rPr lang="en-US" dirty="0" smtClean="0"/>
              <a:t>President Obama in South &amp; Southeast Asia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November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2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109" y="3516"/>
            <a:ext cx="3086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92" y="3516"/>
            <a:ext cx="3084517" cy="685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4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587"/>
            <a:ext cx="8555140" cy="68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80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4389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96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9732"/>
            <a:ext cx="9144000" cy="465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07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25" y="0"/>
            <a:ext cx="7601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49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4389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17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4389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84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485900"/>
          </a:xfrm>
        </p:spPr>
        <p:txBody>
          <a:bodyPr/>
          <a:lstStyle/>
          <a:p>
            <a:r>
              <a:rPr lang="en-US" sz="3600" dirty="0"/>
              <a:t>The Obamas took off their shoes to lay a wreath at Raj </a:t>
            </a:r>
            <a:r>
              <a:rPr lang="en-US" sz="3600" dirty="0" err="1"/>
              <a:t>Ghat</a:t>
            </a:r>
            <a:r>
              <a:rPr lang="en-US" sz="3600" dirty="0"/>
              <a:t>, the Mahatma Gandhi memorial in New </a:t>
            </a:r>
            <a:r>
              <a:rPr lang="en-US" sz="3600" dirty="0" err="1"/>
              <a:t>Delh</a:t>
            </a:r>
            <a:r>
              <a:rPr lang="en-US" sz="3600" dirty="0"/>
              <a:t>, earlier in the day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79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929" y="0"/>
            <a:ext cx="9144000" cy="834457"/>
          </a:xfrm>
        </p:spPr>
        <p:txBody>
          <a:bodyPr/>
          <a:lstStyle/>
          <a:p>
            <a:r>
              <a:rPr lang="en-US" sz="3600" dirty="0" smtClean="0"/>
              <a:t>Scattering flowers at the Gandhi Memorial</a:t>
            </a:r>
            <a:endParaRPr lang="en-US" sz="3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9" y="834457"/>
            <a:ext cx="9144000" cy="605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3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4388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90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953000"/>
          </a:xfrm>
        </p:spPr>
        <p:txBody>
          <a:bodyPr/>
          <a:lstStyle/>
          <a:p>
            <a:r>
              <a:rPr lang="en-US" dirty="0" smtClean="0"/>
              <a:t>Obama called for India becoming a permanent member of the UN </a:t>
            </a:r>
            <a:r>
              <a:rPr lang="en-US" dirty="0" err="1" smtClean="0"/>
              <a:t>Secutiry</a:t>
            </a:r>
            <a:r>
              <a:rPr lang="en-US" dirty="0" smtClean="0"/>
              <a:t> Council</a:t>
            </a:r>
          </a:p>
          <a:p>
            <a:r>
              <a:rPr lang="en-US" dirty="0" smtClean="0"/>
              <a:t>Laid the groundwork for a large amount of exports to India</a:t>
            </a:r>
          </a:p>
          <a:p>
            <a:pPr lvl="1"/>
            <a:r>
              <a:rPr lang="en-US" dirty="0" smtClean="0"/>
              <a:t>Predicted the creation of 50,000 jobs in the US to produce those exports</a:t>
            </a:r>
          </a:p>
          <a:p>
            <a:r>
              <a:rPr lang="en-US" dirty="0" smtClean="0"/>
              <a:t>Agreed to cooperate in anti-terrorism efforts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8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 smtClean="0"/>
              <a:t>Mrs. Obama talks with school girls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206" y="1149971"/>
            <a:ext cx="9279206" cy="570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17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76200"/>
            <a:ext cx="9128760" cy="660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91200"/>
            <a:ext cx="9144000" cy="1066800"/>
          </a:xfrm>
        </p:spPr>
        <p:txBody>
          <a:bodyPr/>
          <a:lstStyle/>
          <a:p>
            <a:r>
              <a:rPr lang="en-US" sz="3600" dirty="0"/>
              <a:t>Students celebrating the Hindu Diwali </a:t>
            </a:r>
            <a:r>
              <a:rPr lang="en-US" sz="3600" dirty="0" smtClean="0"/>
              <a:t>festival with the Obamas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603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36" y="0"/>
            <a:ext cx="9307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5645" cy="685800"/>
          </a:xfrm>
        </p:spPr>
        <p:txBody>
          <a:bodyPr/>
          <a:lstStyle/>
          <a:p>
            <a:r>
              <a:rPr lang="en-US" dirty="0" smtClean="0"/>
              <a:t>Leaving India &amp; going to Indonesia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41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228600"/>
            <a:ext cx="3810000" cy="4114800"/>
          </a:xfrm>
        </p:spPr>
        <p:txBody>
          <a:bodyPr/>
          <a:lstStyle/>
          <a:p>
            <a:r>
              <a:rPr lang="en-US" dirty="0" smtClean="0"/>
              <a:t>Arriving in Indonesia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7" y="0"/>
            <a:ext cx="51036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95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Obama planned to later tour the country's largest mosque and make a speech that will give him another opportunity to convince Muslims that the U.S. is not waging a war on Islam, but on terrorism, and needs the help of moderates to fight it.</a:t>
            </a:r>
          </a:p>
        </p:txBody>
      </p:sp>
    </p:spTree>
    <p:extLst>
      <p:ext uri="{BB962C8B-B14F-4D97-AF65-F5344CB8AC3E}">
        <p14:creationId xmlns:p14="http://schemas.microsoft.com/office/powerpoint/2010/main" val="19630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4800"/>
            <a:ext cx="9143999" cy="630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40255"/>
            <a:ext cx="7772400" cy="1066800"/>
          </a:xfrm>
        </p:spPr>
        <p:txBody>
          <a:bodyPr/>
          <a:lstStyle/>
          <a:p>
            <a:r>
              <a:rPr lang="en-US" dirty="0" smtClean="0"/>
              <a:t>Jakarta is Prepared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08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Obamas greet the Indonesian President’s staff.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29012"/>
            <a:ext cx="6553200" cy="545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03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585"/>
            <a:ext cx="9144000" cy="1066800"/>
          </a:xfrm>
        </p:spPr>
        <p:txBody>
          <a:bodyPr/>
          <a:lstStyle/>
          <a:p>
            <a:r>
              <a:rPr lang="en-US" sz="4000" dirty="0" smtClean="0"/>
              <a:t>US President &amp; Indonesian President</a:t>
            </a:r>
            <a:endParaRPr lang="en-US" sz="4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" y="1219200"/>
            <a:ext cx="8191501" cy="546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40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Presidents talk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4000"/>
            <a:ext cx="9143999" cy="419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96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Dinner in Jakarta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2" y="1440179"/>
            <a:ext cx="9144000" cy="541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3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3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567367"/>
            <a:ext cx="7772400" cy="1066800"/>
          </a:xfrm>
        </p:spPr>
        <p:txBody>
          <a:bodyPr/>
          <a:lstStyle/>
          <a:p>
            <a:r>
              <a:rPr lang="en-US" dirty="0" smtClean="0"/>
              <a:t>Welcoming Ceremony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82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652"/>
            <a:ext cx="9144000" cy="885278"/>
          </a:xfrm>
        </p:spPr>
        <p:txBody>
          <a:bodyPr/>
          <a:lstStyle/>
          <a:p>
            <a:r>
              <a:rPr lang="en-US" dirty="0" smtClean="0"/>
              <a:t>Michelle toasts Indonesian President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6930"/>
            <a:ext cx="6992587" cy="594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07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585"/>
            <a:ext cx="7772400" cy="744415"/>
          </a:xfrm>
        </p:spPr>
        <p:txBody>
          <a:bodyPr/>
          <a:lstStyle/>
          <a:p>
            <a:r>
              <a:rPr lang="en-US" dirty="0" smtClean="0"/>
              <a:t>Toasts at the State Dinner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3669"/>
            <a:ext cx="9144000" cy="600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05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963" y="31652"/>
            <a:ext cx="9144000" cy="1361644"/>
          </a:xfrm>
        </p:spPr>
        <p:txBody>
          <a:bodyPr/>
          <a:lstStyle/>
          <a:p>
            <a:r>
              <a:rPr lang="en-US" sz="3600" dirty="0" smtClean="0"/>
              <a:t>Pres. Obama planned to visit a mosque to stress the US is not at war with Islam.</a:t>
            </a:r>
            <a:endParaRPr lang="en-US" sz="36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244"/>
            <a:ext cx="9144000" cy="514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05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4388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8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Indian Prime Minister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25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592" y="3517"/>
            <a:ext cx="7772400" cy="910883"/>
          </a:xfrm>
        </p:spPr>
        <p:txBody>
          <a:bodyPr/>
          <a:lstStyle/>
          <a:p>
            <a:r>
              <a:rPr lang="en-US" dirty="0" smtClean="0"/>
              <a:t>Addresses Parliament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5877"/>
          <a:stretch/>
        </p:blipFill>
        <p:spPr bwMode="auto">
          <a:xfrm>
            <a:off x="17585" y="1039031"/>
            <a:ext cx="9126415" cy="581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7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306"/>
            <a:ext cx="7772400" cy="884294"/>
          </a:xfrm>
        </p:spPr>
        <p:txBody>
          <a:bodyPr/>
          <a:lstStyle/>
          <a:p>
            <a:r>
              <a:rPr lang="en-US" dirty="0" smtClean="0"/>
              <a:t>Presidential Address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5451"/>
            <a:ext cx="9144000" cy="568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66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a State Dinner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9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06"/>
            <a:ext cx="8691372" cy="685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2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vel">
  <a:themeElements>
    <a:clrScheme name="Office Theme 1">
      <a:dk1>
        <a:srgbClr val="000066"/>
      </a:dk1>
      <a:lt1>
        <a:srgbClr val="CCECFF"/>
      </a:lt1>
      <a:dk2>
        <a:srgbClr val="3366CC"/>
      </a:dk2>
      <a:lt2>
        <a:srgbClr val="C5E2FF"/>
      </a:lt2>
      <a:accent1>
        <a:srgbClr val="6699FF"/>
      </a:accent1>
      <a:accent2>
        <a:srgbClr val="6DB6F9"/>
      </a:accent2>
      <a:accent3>
        <a:srgbClr val="ADB8E2"/>
      </a:accent3>
      <a:accent4>
        <a:srgbClr val="AEC9DA"/>
      </a:accent4>
      <a:accent5>
        <a:srgbClr val="B8CAFF"/>
      </a:accent5>
      <a:accent6>
        <a:srgbClr val="62A5E2"/>
      </a:accent6>
      <a:hlink>
        <a:srgbClr val="99CCFF"/>
      </a:hlink>
      <a:folHlink>
        <a:srgbClr val="0066FF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66"/>
        </a:dk1>
        <a:lt1>
          <a:srgbClr val="CCECFF"/>
        </a:lt1>
        <a:dk2>
          <a:srgbClr val="3366CC"/>
        </a:dk2>
        <a:lt2>
          <a:srgbClr val="C5E2FF"/>
        </a:lt2>
        <a:accent1>
          <a:srgbClr val="6699FF"/>
        </a:accent1>
        <a:accent2>
          <a:srgbClr val="6DB6F9"/>
        </a:accent2>
        <a:accent3>
          <a:srgbClr val="ADB8E2"/>
        </a:accent3>
        <a:accent4>
          <a:srgbClr val="AEC9DA"/>
        </a:accent4>
        <a:accent5>
          <a:srgbClr val="B8CAFF"/>
        </a:accent5>
        <a:accent6>
          <a:srgbClr val="62A5E2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travel</Template>
  <TotalTime>94</TotalTime>
  <Words>225</Words>
  <Application>Microsoft Office PowerPoint</Application>
  <PresentationFormat>On-screen Show (4:3)</PresentationFormat>
  <Paragraphs>29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travel</vt:lpstr>
      <vt:lpstr>President Obama in South &amp; Southeast Asia</vt:lpstr>
      <vt:lpstr>India</vt:lpstr>
      <vt:lpstr>Welcoming Ceremony</vt:lpstr>
      <vt:lpstr>PowerPoint Presentation</vt:lpstr>
      <vt:lpstr>With Indian Prime Minister</vt:lpstr>
      <vt:lpstr>Addresses Parliament</vt:lpstr>
      <vt:lpstr>Presidential Address</vt:lpstr>
      <vt:lpstr>At a State Dinner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Obamas took off their shoes to lay a wreath at Raj Ghat, the Mahatma Gandhi memorial in New Delh, earlier in the day</vt:lpstr>
      <vt:lpstr>Scattering flowers at the Gandhi Memorial</vt:lpstr>
      <vt:lpstr>PowerPoint Presentation</vt:lpstr>
      <vt:lpstr>Mrs. Obama talks with school girls</vt:lpstr>
      <vt:lpstr>Students celebrating the Hindu Diwali festival with the Obamas</vt:lpstr>
      <vt:lpstr>Leaving India &amp; going to Indonesia</vt:lpstr>
      <vt:lpstr>Arriving in Indonesia</vt:lpstr>
      <vt:lpstr>PowerPoint Presentation</vt:lpstr>
      <vt:lpstr>Jakarta is Prepared</vt:lpstr>
      <vt:lpstr>The Obamas greet the Indonesian President’s staff.</vt:lpstr>
      <vt:lpstr>US President &amp; Indonesian President</vt:lpstr>
      <vt:lpstr>The Presidents talk</vt:lpstr>
      <vt:lpstr>State Dinner in Jakarta</vt:lpstr>
      <vt:lpstr>Michelle toasts Indonesian President</vt:lpstr>
      <vt:lpstr>Toasts at the State Dinner</vt:lpstr>
      <vt:lpstr>Pres. Obama planned to visit a mosque to stress the US is not at war with Islam.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President Obama in South &amp; Southeast Asia</dc:title>
  <dc:creator>Joe</dc:creator>
  <cp:lastModifiedBy>Joe</cp:lastModifiedBy>
  <cp:revision>2</cp:revision>
  <dcterms:created xsi:type="dcterms:W3CDTF">2010-11-09T16:00:18Z</dcterms:created>
  <dcterms:modified xsi:type="dcterms:W3CDTF">2010-11-09T17:34:59Z</dcterms:modified>
</cp:coreProperties>
</file>