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31EF-A77E-4659-AA48-18E4D7BA0CD7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2B867-E9D0-4347-B137-A56B51A4A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Flowers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-flower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Flowers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dc:creator>HP</dc:creator>
  <cp:lastModifiedBy>HP</cp:lastModifiedBy>
  <cp:revision>12</cp:revision>
  <dcterms:created xsi:type="dcterms:W3CDTF">2010-05-16T10:20:17Z</dcterms:created>
  <dcterms:modified xsi:type="dcterms:W3CDTF">2010-05-16T10:26:47Z</dcterms:modified>
</cp:coreProperties>
</file>