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68036A-BBE7-467C-B53D-E13784F763A5}" type="datetimeFigureOut">
              <a:rPr lang="en-US" smtClean="0"/>
              <a:t>5/16/2010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0899D2-01FB-4877-8239-7C0DA28D294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/>
              <a:t>COLORFUL LIFE</a:t>
            </a:r>
            <a:endParaRPr lang="en-US" sz="9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143000"/>
            <a:ext cx="8686800" cy="5486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143000"/>
            <a:ext cx="8382000" cy="54102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990600"/>
            <a:ext cx="8763000" cy="5715000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066800"/>
            <a:ext cx="8686800" cy="55626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066800"/>
            <a:ext cx="8763000" cy="55626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066800"/>
            <a:ext cx="8610600" cy="5486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066800"/>
            <a:ext cx="8991600" cy="57912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990600"/>
            <a:ext cx="8763000" cy="5638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066800"/>
            <a:ext cx="8610600" cy="55626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-life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143000"/>
            <a:ext cx="8534400" cy="548639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2</Words>
  <Application>Microsoft Office PowerPoint</Application>
  <PresentationFormat>On-screen Show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COLORFUL LIFE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LIFE</dc:title>
  <dc:creator>HP</dc:creator>
  <cp:lastModifiedBy>HP</cp:lastModifiedBy>
  <cp:revision>10</cp:revision>
  <dcterms:created xsi:type="dcterms:W3CDTF">2010-05-16T10:48:10Z</dcterms:created>
  <dcterms:modified xsi:type="dcterms:W3CDTF">2010-05-16T11:07:06Z</dcterms:modified>
</cp:coreProperties>
</file>