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6834-8C42-4657-9939-91807178509E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8344-35E2-4F97-BFD9-6778E36A7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8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6834-8C42-4657-9939-91807178509E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8344-35E2-4F97-BFD9-6778E36A7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6834-8C42-4657-9939-91807178509E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8344-35E2-4F97-BFD9-6778E36A7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8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6834-8C42-4657-9939-91807178509E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8344-35E2-4F97-BFD9-6778E36A7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7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6834-8C42-4657-9939-91807178509E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8344-35E2-4F97-BFD9-6778E36A7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8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6834-8C42-4657-9939-91807178509E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8344-35E2-4F97-BFD9-6778E36A7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6834-8C42-4657-9939-91807178509E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8344-35E2-4F97-BFD9-6778E36A7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5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6834-8C42-4657-9939-91807178509E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8344-35E2-4F97-BFD9-6778E36A7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6834-8C42-4657-9939-91807178509E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8344-35E2-4F97-BFD9-6778E36A7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4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6834-8C42-4657-9939-91807178509E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8344-35E2-4F97-BFD9-6778E36A7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0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6834-8C42-4657-9939-91807178509E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8344-35E2-4F97-BFD9-6778E36A7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8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>
                <a:alpha val="95000"/>
                <a:lumMod val="67000"/>
                <a:lumOff val="33000"/>
              </a:srgbClr>
            </a:gs>
            <a:gs pos="69000">
              <a:srgbClr val="835E17">
                <a:lumMod val="47000"/>
                <a:lumOff val="53000"/>
              </a:srgbClr>
            </a:gs>
            <a:gs pos="82001">
              <a:srgbClr val="A28949"/>
            </a:gs>
            <a:gs pos="100000">
              <a:srgbClr val="FAE3B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E6834-8C42-4657-9939-91807178509E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A8344-35E2-4F97-BFD9-6778E36A7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5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Massive crater opens up in German town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1, 2010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3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"/>
            <a:ext cx="9144000" cy="601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3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Massive Crater Opened Up In Germany, Swallowed A Car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 </a:t>
            </a:r>
            <a:r>
              <a:rPr lang="en-US" dirty="0" err="1" smtClean="0"/>
              <a:t>CraterAccording</a:t>
            </a:r>
            <a:r>
              <a:rPr lang="en-US" dirty="0" smtClean="0"/>
              <a:t> to several news sites, a massive crater has opened up in the middle of a housing estate in </a:t>
            </a:r>
            <a:r>
              <a:rPr lang="en-US" dirty="0" err="1" smtClean="0"/>
              <a:t>Schmalkalden</a:t>
            </a:r>
            <a:r>
              <a:rPr lang="en-US" dirty="0" smtClean="0"/>
              <a:t>, a small town in Germany‘s central hill country, 120km northeast of Frankfurt. The hole, about 20m deep and 40m wide swallowed a car. Germany occasionally experiences potholes when water creates cavities in areas of karst rock or ancient mines collapse.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5" y="0"/>
            <a:ext cx="58839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9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247"/>
            <a:ext cx="9143999" cy="623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0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149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7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172"/>
            <a:ext cx="9143999" cy="563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9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89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Massive crater opens up in German town</vt:lpstr>
      <vt:lpstr>PowerPoint Presentation</vt:lpstr>
      <vt:lpstr>Massive Crater Opened Up In Germany, Swallowed A Car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Massive crater opens up in German town</dc:title>
  <dc:creator>Joe</dc:creator>
  <cp:lastModifiedBy>Joe</cp:lastModifiedBy>
  <cp:revision>1</cp:revision>
  <dcterms:created xsi:type="dcterms:W3CDTF">2010-11-01T22:44:52Z</dcterms:created>
  <dcterms:modified xsi:type="dcterms:W3CDTF">2010-11-01T23:25:29Z</dcterms:modified>
</cp:coreProperties>
</file>