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30" autoAdjust="0"/>
  </p:normalViewPr>
  <p:slideViewPr>
    <p:cSldViewPr>
      <p:cViewPr varScale="1">
        <p:scale>
          <a:sx n="75" d="100"/>
          <a:sy n="75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584DA-465A-449C-9E21-F774973318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0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89639-EFDA-4D14-BBAD-4D32A31E17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0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8F800-9FAF-4FB5-9A19-738692D1A6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54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2C6C6-8E80-4867-82CF-AA7A5FD3B0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82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DBEB2-3F52-43C9-A6FD-1CC206AB77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89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06C2A-4FB8-49F5-AEDA-208F3DBE7F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36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8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8B391-73FB-47CA-9D37-FE4C51272F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A44FC-D7A8-4A22-807F-4907D8CE19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1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29AD5-EBDA-4EA9-95AD-E2044BB9BA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25F20-FCFD-4707-8210-3FA70F1224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02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53702-D3DE-4DBB-9E6F-5AF1B47125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2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B2163-7EF2-4757-9586-21130E5AAC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8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0F6D5-D20F-4895-925C-800145B4FB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8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E3CE8-EA4A-4540-A159-4030D6F30C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59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E425A-3B36-4508-AE3D-A4974F22B2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7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31BFE-4A74-45CC-8DCA-AC49507A8B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28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C3B62-AC3F-428A-B755-EE9FAA2E16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8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34A9C-3B5F-4973-BE4D-8DB77E7688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2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CF933-D0EF-4483-A086-6425316B66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68A3B-FB82-4A4E-A4D5-2CEA263E71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7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A7DDD-9D23-46A6-8C6D-F5DBF6D990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7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23A9E-9029-4777-9A4B-66EA059CC2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8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B8D9CC-CC2D-46EA-B0E7-B89241993C8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986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9A7E385-923E-444A-BFA5-3180ADBEDA2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130425"/>
            <a:ext cx="7391400" cy="1470025"/>
          </a:xfrm>
        </p:spPr>
        <p:txBody>
          <a:bodyPr/>
          <a:lstStyle/>
          <a:p>
            <a:r>
              <a:rPr lang="en-US" b="1" dirty="0" smtClean="0"/>
              <a:t>Coral – Beauty Beneath the Sea</a:t>
            </a:r>
            <a:endParaRPr lang="en-US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446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506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2" y="228600"/>
            <a:ext cx="9154912" cy="639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70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"/>
            <a:ext cx="9144000" cy="600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448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"/>
            <a:ext cx="9144000" cy="623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9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93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84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0080"/>
            <a:ext cx="9069049" cy="553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705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06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" y="152401"/>
            <a:ext cx="9133393" cy="656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439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9144000" cy="686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25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40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28"/>
            <a:ext cx="9144000" cy="63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318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201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30" y="0"/>
            <a:ext cx="4636770" cy="699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60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42"/>
            <a:ext cx="9181723" cy="607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223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94" y="0"/>
            <a:ext cx="69298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0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5943"/>
            <a:ext cx="9205575" cy="650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297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24"/>
            <a:ext cx="9144000" cy="558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486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8" y="0"/>
            <a:ext cx="792832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04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638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69" y="76200"/>
            <a:ext cx="747505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865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76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28"/>
            <a:ext cx="9157939" cy="639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555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77" y="76200"/>
            <a:ext cx="67816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2657"/>
            <a:ext cx="8728564" cy="68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661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4" y="4246"/>
            <a:ext cx="5337305" cy="685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02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205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097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511"/>
            <a:ext cx="9144000" cy="632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772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72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165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134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128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28"/>
            <a:ext cx="9157939" cy="639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089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543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08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86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171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876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421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585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731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160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87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28"/>
            <a:ext cx="9157939" cy="639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541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25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28"/>
            <a:ext cx="9144000" cy="63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8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838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76"/>
            <a:ext cx="9144000" cy="59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02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"/>
            <a:ext cx="9144000" cy="612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094377"/>
      </p:ext>
    </p:extLst>
  </p:cSld>
  <p:clrMapOvr>
    <a:masterClrMapping/>
  </p:clrMapOvr>
</p:sld>
</file>

<file path=ppt/theme/theme1.xml><?xml version="1.0" encoding="utf-8"?>
<a:theme xmlns:a="http://schemas.openxmlformats.org/drawingml/2006/main" name="ocean - fishing">
  <a:themeElements>
    <a:clrScheme name="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- fishing</Template>
  <TotalTime>44</TotalTime>
  <Words>6</Words>
  <Application>Microsoft Office PowerPoint</Application>
  <PresentationFormat>On-screen Show (4:3)</PresentationFormat>
  <Paragraphs>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ocean - fishing</vt:lpstr>
      <vt:lpstr>1_colormaster</vt:lpstr>
      <vt:lpstr>Coral – Beauty Beneath the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Coral – Beauty Beneath the Sea</dc:title>
  <dc:creator>Joe</dc:creator>
  <cp:lastModifiedBy>Joe</cp:lastModifiedBy>
  <cp:revision>5</cp:revision>
  <dcterms:created xsi:type="dcterms:W3CDTF">2011-05-31T05:43:04Z</dcterms:created>
  <dcterms:modified xsi:type="dcterms:W3CDTF">2011-05-31T06:27:56Z</dcterms:modified>
</cp:coreProperties>
</file>