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75" r:id="rId15"/>
    <p:sldId id="276" r:id="rId16"/>
    <p:sldId id="269" r:id="rId17"/>
    <p:sldId id="270" r:id="rId18"/>
    <p:sldId id="271" r:id="rId19"/>
    <p:sldId id="272" r:id="rId20"/>
    <p:sldId id="273" r:id="rId21"/>
    <p:sldId id="274"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3" d="100"/>
          <a:sy n="53" d="100"/>
        </p:scale>
        <p:origin x="-960" y="-24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98681CD-86C6-4E84-A55F-B4EAA40333BD}" type="datetimeFigureOut">
              <a:rPr lang="en-US" smtClean="0"/>
              <a:t>6/7/2011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A4E9E8-65E6-435E-860A-CE8B2754E5E9}" type="slidenum">
              <a:rPr lang="en-US" smtClean="0"/>
              <a:t>‹#›</a:t>
            </a:fld>
            <a:endParaRPr lang="en-US"/>
          </a:p>
        </p:txBody>
      </p:sp>
    </p:spTree>
    <p:extLst>
      <p:ext uri="{BB962C8B-B14F-4D97-AF65-F5344CB8AC3E}">
        <p14:creationId xmlns:p14="http://schemas.microsoft.com/office/powerpoint/2010/main" val="34029926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8681CD-86C6-4E84-A55F-B4EAA40333BD}" type="datetimeFigureOut">
              <a:rPr lang="en-US" smtClean="0"/>
              <a:t>6/7/2011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A4E9E8-65E6-435E-860A-CE8B2754E5E9}" type="slidenum">
              <a:rPr lang="en-US" smtClean="0"/>
              <a:t>‹#›</a:t>
            </a:fld>
            <a:endParaRPr lang="en-US"/>
          </a:p>
        </p:txBody>
      </p:sp>
    </p:spTree>
    <p:extLst>
      <p:ext uri="{BB962C8B-B14F-4D97-AF65-F5344CB8AC3E}">
        <p14:creationId xmlns:p14="http://schemas.microsoft.com/office/powerpoint/2010/main" val="27023826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8681CD-86C6-4E84-A55F-B4EAA40333BD}" type="datetimeFigureOut">
              <a:rPr lang="en-US" smtClean="0"/>
              <a:t>6/7/2011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A4E9E8-65E6-435E-860A-CE8B2754E5E9}" type="slidenum">
              <a:rPr lang="en-US" smtClean="0"/>
              <a:t>‹#›</a:t>
            </a:fld>
            <a:endParaRPr lang="en-US"/>
          </a:p>
        </p:txBody>
      </p:sp>
    </p:spTree>
    <p:extLst>
      <p:ext uri="{BB962C8B-B14F-4D97-AF65-F5344CB8AC3E}">
        <p14:creationId xmlns:p14="http://schemas.microsoft.com/office/powerpoint/2010/main" val="34914436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8681CD-86C6-4E84-A55F-B4EAA40333BD}" type="datetimeFigureOut">
              <a:rPr lang="en-US" smtClean="0"/>
              <a:t>6/7/2011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A4E9E8-65E6-435E-860A-CE8B2754E5E9}" type="slidenum">
              <a:rPr lang="en-US" smtClean="0"/>
              <a:t>‹#›</a:t>
            </a:fld>
            <a:endParaRPr lang="en-US"/>
          </a:p>
        </p:txBody>
      </p:sp>
    </p:spTree>
    <p:extLst>
      <p:ext uri="{BB962C8B-B14F-4D97-AF65-F5344CB8AC3E}">
        <p14:creationId xmlns:p14="http://schemas.microsoft.com/office/powerpoint/2010/main" val="14759539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98681CD-86C6-4E84-A55F-B4EAA40333BD}" type="datetimeFigureOut">
              <a:rPr lang="en-US" smtClean="0"/>
              <a:t>6/7/2011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A4E9E8-65E6-435E-860A-CE8B2754E5E9}" type="slidenum">
              <a:rPr lang="en-US" smtClean="0"/>
              <a:t>‹#›</a:t>
            </a:fld>
            <a:endParaRPr lang="en-US"/>
          </a:p>
        </p:txBody>
      </p:sp>
    </p:spTree>
    <p:extLst>
      <p:ext uri="{BB962C8B-B14F-4D97-AF65-F5344CB8AC3E}">
        <p14:creationId xmlns:p14="http://schemas.microsoft.com/office/powerpoint/2010/main" val="13036528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98681CD-86C6-4E84-A55F-B4EAA40333BD}" type="datetimeFigureOut">
              <a:rPr lang="en-US" smtClean="0"/>
              <a:t>6/7/2011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A4E9E8-65E6-435E-860A-CE8B2754E5E9}" type="slidenum">
              <a:rPr lang="en-US" smtClean="0"/>
              <a:t>‹#›</a:t>
            </a:fld>
            <a:endParaRPr lang="en-US"/>
          </a:p>
        </p:txBody>
      </p:sp>
    </p:spTree>
    <p:extLst>
      <p:ext uri="{BB962C8B-B14F-4D97-AF65-F5344CB8AC3E}">
        <p14:creationId xmlns:p14="http://schemas.microsoft.com/office/powerpoint/2010/main" val="2569546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98681CD-86C6-4E84-A55F-B4EAA40333BD}" type="datetimeFigureOut">
              <a:rPr lang="en-US" smtClean="0"/>
              <a:t>6/7/2011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BA4E9E8-65E6-435E-860A-CE8B2754E5E9}" type="slidenum">
              <a:rPr lang="en-US" smtClean="0"/>
              <a:t>‹#›</a:t>
            </a:fld>
            <a:endParaRPr lang="en-US"/>
          </a:p>
        </p:txBody>
      </p:sp>
    </p:spTree>
    <p:extLst>
      <p:ext uri="{BB962C8B-B14F-4D97-AF65-F5344CB8AC3E}">
        <p14:creationId xmlns:p14="http://schemas.microsoft.com/office/powerpoint/2010/main" val="20167791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98681CD-86C6-4E84-A55F-B4EAA40333BD}" type="datetimeFigureOut">
              <a:rPr lang="en-US" smtClean="0"/>
              <a:t>6/7/2011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BA4E9E8-65E6-435E-860A-CE8B2754E5E9}" type="slidenum">
              <a:rPr lang="en-US" smtClean="0"/>
              <a:t>‹#›</a:t>
            </a:fld>
            <a:endParaRPr lang="en-US"/>
          </a:p>
        </p:txBody>
      </p:sp>
    </p:spTree>
    <p:extLst>
      <p:ext uri="{BB962C8B-B14F-4D97-AF65-F5344CB8AC3E}">
        <p14:creationId xmlns:p14="http://schemas.microsoft.com/office/powerpoint/2010/main" val="1456828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8681CD-86C6-4E84-A55F-B4EAA40333BD}" type="datetimeFigureOut">
              <a:rPr lang="en-US" smtClean="0"/>
              <a:t>6/7/2011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BA4E9E8-65E6-435E-860A-CE8B2754E5E9}" type="slidenum">
              <a:rPr lang="en-US" smtClean="0"/>
              <a:t>‹#›</a:t>
            </a:fld>
            <a:endParaRPr lang="en-US"/>
          </a:p>
        </p:txBody>
      </p:sp>
    </p:spTree>
    <p:extLst>
      <p:ext uri="{BB962C8B-B14F-4D97-AF65-F5344CB8AC3E}">
        <p14:creationId xmlns:p14="http://schemas.microsoft.com/office/powerpoint/2010/main" val="2013192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8681CD-86C6-4E84-A55F-B4EAA40333BD}" type="datetimeFigureOut">
              <a:rPr lang="en-US" smtClean="0"/>
              <a:t>6/7/2011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A4E9E8-65E6-435E-860A-CE8B2754E5E9}" type="slidenum">
              <a:rPr lang="en-US" smtClean="0"/>
              <a:t>‹#›</a:t>
            </a:fld>
            <a:endParaRPr lang="en-US"/>
          </a:p>
        </p:txBody>
      </p:sp>
    </p:spTree>
    <p:extLst>
      <p:ext uri="{BB962C8B-B14F-4D97-AF65-F5344CB8AC3E}">
        <p14:creationId xmlns:p14="http://schemas.microsoft.com/office/powerpoint/2010/main" val="538076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8681CD-86C6-4E84-A55F-B4EAA40333BD}" type="datetimeFigureOut">
              <a:rPr lang="en-US" smtClean="0"/>
              <a:t>6/7/2011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A4E9E8-65E6-435E-860A-CE8B2754E5E9}" type="slidenum">
              <a:rPr lang="en-US" smtClean="0"/>
              <a:t>‹#›</a:t>
            </a:fld>
            <a:endParaRPr lang="en-US"/>
          </a:p>
        </p:txBody>
      </p:sp>
    </p:spTree>
    <p:extLst>
      <p:ext uri="{BB962C8B-B14F-4D97-AF65-F5344CB8AC3E}">
        <p14:creationId xmlns:p14="http://schemas.microsoft.com/office/powerpoint/2010/main" val="40795584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2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8681CD-86C6-4E84-A55F-B4EAA40333BD}" type="datetimeFigureOut">
              <a:rPr lang="en-US" smtClean="0"/>
              <a:t>6/7/2011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A4E9E8-65E6-435E-860A-CE8B2754E5E9}" type="slidenum">
              <a:rPr lang="en-US" smtClean="0"/>
              <a:t>‹#›</a:t>
            </a:fld>
            <a:endParaRPr lang="en-US"/>
          </a:p>
        </p:txBody>
      </p:sp>
    </p:spTree>
    <p:extLst>
      <p:ext uri="{BB962C8B-B14F-4D97-AF65-F5344CB8AC3E}">
        <p14:creationId xmlns:p14="http://schemas.microsoft.com/office/powerpoint/2010/main" val="32518525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640" b="87356" l="10000" r="90000">
                        <a14:backgroundMark x1="35125" y1="46743" x2="35125" y2="46743"/>
                        <a14:backgroundMark x1="34500" y1="29310" x2="34500" y2="29310"/>
                        <a14:backgroundMark x1="38000" y1="23563" x2="38000" y2="23563"/>
                        <a14:backgroundMark x1="41750" y1="19923" x2="42500" y2="19923"/>
                        <a14:backgroundMark x1="47000" y1="19540" x2="47000" y2="19540"/>
                        <a14:backgroundMark x1="51000" y1="20307" x2="51000" y2="20307"/>
                        <a14:backgroundMark x1="54250" y1="21839" x2="54250" y2="21839"/>
                        <a14:backgroundMark x1="57500" y1="24713" x2="57500" y2="24713"/>
                        <a14:backgroundMark x1="61250" y1="32567" x2="61250" y2="32567"/>
                        <a14:backgroundMark x1="62500" y1="38697" x2="62500" y2="38697"/>
                        <a14:backgroundMark x1="64375" y1="45211" x2="64375" y2="45211"/>
                        <a14:backgroundMark x1="67125" y1="52874" x2="67125" y2="52874"/>
                        <a14:backgroundMark x1="51625" y1="15709" x2="51625" y2="15709"/>
                        <a14:backgroundMark x1="69500" y1="49617" x2="69500" y2="49617"/>
                        <a14:backgroundMark x1="67000" y1="42337" x2="67000" y2="42337"/>
                        <a14:backgroundMark x1="55875" y1="51341" x2="55875" y2="51341"/>
                        <a14:backgroundMark x1="48125" y1="47318" x2="48125" y2="47318"/>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6802529" cy="443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p:txBody>
          <a:bodyPr/>
          <a:lstStyle/>
          <a:p>
            <a:r>
              <a:rPr lang="en-US" b="1" dirty="0" smtClean="0">
                <a:solidFill>
                  <a:srgbClr val="FF0000"/>
                </a:solidFill>
                <a:effectLst>
                  <a:outerShdw blurRad="38100" dist="38100" dir="2700000" algn="tl">
                    <a:srgbClr val="000000">
                      <a:alpha val="43137"/>
                    </a:srgbClr>
                  </a:outerShdw>
                </a:effectLst>
              </a:rPr>
              <a:t>Landmarks and Relative Location</a:t>
            </a:r>
            <a:endParaRPr lang="en-US" b="1" dirty="0">
              <a:solidFill>
                <a:srgbClr val="FF0000"/>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6243837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8586"/>
            <a:ext cx="8229600" cy="1143000"/>
          </a:xfrm>
        </p:spPr>
        <p:txBody>
          <a:bodyPr>
            <a:normAutofit fontScale="90000"/>
          </a:bodyPr>
          <a:lstStyle/>
          <a:p>
            <a:r>
              <a:rPr lang="en-US" dirty="0" smtClean="0"/>
              <a:t>U.S. Capital Building, Washington, D.C.</a:t>
            </a:r>
            <a:endParaRPr lang="en-US" dirty="0"/>
          </a:p>
        </p:txBody>
      </p:sp>
      <p:pic>
        <p:nvPicPr>
          <p:cNvPr id="6146" name="Picture 2" descr="K:\AE DVD 3\High-Res Photos\Landmarks\Landmark 1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312894"/>
            <a:ext cx="6838950" cy="5471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11899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3733800" cy="5135562"/>
          </a:xfrm>
        </p:spPr>
        <p:txBody>
          <a:bodyPr/>
          <a:lstStyle/>
          <a:p>
            <a:r>
              <a:rPr lang="en-US" dirty="0" smtClean="0"/>
              <a:t>Golden Gate Bridge in San Francisco, California in the U.S.A.</a:t>
            </a:r>
            <a:endParaRPr lang="en-US" dirty="0"/>
          </a:p>
        </p:txBody>
      </p:sp>
      <p:pic>
        <p:nvPicPr>
          <p:cNvPr id="7170" name="Picture 2" descr="K:\AE DVD 3\High-Res Photos\Landmarks\Landmark 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9080" y="762000"/>
            <a:ext cx="4693920" cy="586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70176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200400" cy="5821362"/>
          </a:xfrm>
        </p:spPr>
        <p:txBody>
          <a:bodyPr/>
          <a:lstStyle/>
          <a:p>
            <a:r>
              <a:rPr lang="en-US" dirty="0" smtClean="0"/>
              <a:t>Big Ben in London, UK</a:t>
            </a:r>
            <a:endParaRPr lang="en-US" dirty="0"/>
          </a:p>
        </p:txBody>
      </p:sp>
      <p:pic>
        <p:nvPicPr>
          <p:cNvPr id="8194" name="Picture 2" descr="K:\AE DVD 3\High-Res Photos\Landmarks\Landmark 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8586" y="152400"/>
            <a:ext cx="5181600" cy="647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81735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775" y="34344"/>
            <a:ext cx="8229600" cy="1143000"/>
          </a:xfrm>
        </p:spPr>
        <p:txBody>
          <a:bodyPr/>
          <a:lstStyle/>
          <a:p>
            <a:r>
              <a:rPr lang="en-US" dirty="0" smtClean="0"/>
              <a:t>Stonehenge, UK</a:t>
            </a:r>
            <a:endParaRPr lang="en-US" dirty="0"/>
          </a:p>
        </p:txBody>
      </p:sp>
      <p:pic>
        <p:nvPicPr>
          <p:cNvPr id="9219" name="Picture 3" descr="K:\AE DVD 3\High-Res Photos\Landmarks\Landmark 6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143000"/>
            <a:ext cx="6877050" cy="5501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15477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smtClean="0"/>
              <a:t>The White House in Washington, D.C.</a:t>
            </a:r>
            <a:endParaRPr lang="en-US" dirty="0"/>
          </a:p>
        </p:txBody>
      </p:sp>
      <p:pic>
        <p:nvPicPr>
          <p:cNvPr id="15363" name="Picture 3" descr="K:\AE DVD 3\High-Res Photos\Landmarks\Landmark 7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219200"/>
            <a:ext cx="6667500" cy="533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64919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458200" cy="1173162"/>
          </a:xfrm>
        </p:spPr>
        <p:txBody>
          <a:bodyPr/>
          <a:lstStyle/>
          <a:p>
            <a:r>
              <a:rPr lang="en-US" dirty="0" err="1" smtClean="0"/>
              <a:t>Chitzen</a:t>
            </a:r>
            <a:r>
              <a:rPr lang="en-US" dirty="0" smtClean="0"/>
              <a:t> Itza in Mexico</a:t>
            </a:r>
            <a:endParaRPr lang="en-US" dirty="0"/>
          </a:p>
        </p:txBody>
      </p:sp>
      <p:pic>
        <p:nvPicPr>
          <p:cNvPr id="16387" name="Picture 3" descr="K:\AE DVD 3\High-Res Photos\Around the World\Around the World (001 - 300)\Around the World 04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394138"/>
            <a:ext cx="6286500" cy="50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43165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Arc de </a:t>
            </a:r>
            <a:r>
              <a:rPr lang="en-US" dirty="0" err="1" smtClean="0"/>
              <a:t>Triomphe</a:t>
            </a:r>
            <a:r>
              <a:rPr lang="en-US" dirty="0" smtClean="0"/>
              <a:t> in Paris, France</a:t>
            </a:r>
            <a:endParaRPr lang="en-US" dirty="0"/>
          </a:p>
        </p:txBody>
      </p:sp>
      <p:pic>
        <p:nvPicPr>
          <p:cNvPr id="10242" name="Picture 2" descr="K:\AE DVD 3\High-Res Photos\Landmarks\Landmark 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524000"/>
            <a:ext cx="6400800" cy="5120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39675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Washington Monument, Washington, D.C.</a:t>
            </a:r>
            <a:endParaRPr lang="en-US" dirty="0"/>
          </a:p>
        </p:txBody>
      </p:sp>
      <p:pic>
        <p:nvPicPr>
          <p:cNvPr id="11266" name="Picture 2" descr="K:\AE DVD 3\High-Res Photos\Landmarks\Landmark 3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371600"/>
            <a:ext cx="6629400" cy="5303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71675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3352800" cy="6126162"/>
          </a:xfrm>
        </p:spPr>
        <p:txBody>
          <a:bodyPr/>
          <a:lstStyle/>
          <a:p>
            <a:r>
              <a:rPr lang="en-US" dirty="0" smtClean="0"/>
              <a:t>Mt. Rushmore, U.S.A.</a:t>
            </a:r>
            <a:endParaRPr lang="en-US" dirty="0"/>
          </a:p>
        </p:txBody>
      </p:sp>
      <p:pic>
        <p:nvPicPr>
          <p:cNvPr id="12290" name="Picture 2" descr="K:\AE DVD 3\High-Res Photos\Landmarks\Landmark 4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6099" y="182451"/>
            <a:ext cx="5181600" cy="647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20719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Jefferson Memorial, Washington, D.C.</a:t>
            </a:r>
            <a:endParaRPr lang="en-US" dirty="0"/>
          </a:p>
        </p:txBody>
      </p:sp>
      <p:pic>
        <p:nvPicPr>
          <p:cNvPr id="13314" name="Picture 2" descr="K:\AE DVD 3\High-Res Photos\Landmarks\Landmark 4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460679"/>
            <a:ext cx="6572250" cy="525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00958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World-wide Recognition</a:t>
            </a:r>
            <a:endParaRPr lang="en-US" dirty="0"/>
          </a:p>
        </p:txBody>
      </p:sp>
      <p:sp>
        <p:nvSpPr>
          <p:cNvPr id="3" name="Content Placeholder 2"/>
          <p:cNvSpPr>
            <a:spLocks noGrp="1"/>
          </p:cNvSpPr>
          <p:nvPr>
            <p:ph idx="1"/>
          </p:nvPr>
        </p:nvSpPr>
        <p:spPr/>
        <p:txBody>
          <a:bodyPr/>
          <a:lstStyle/>
          <a:p>
            <a:r>
              <a:rPr lang="en-US" dirty="0" smtClean="0"/>
              <a:t>When a natural or man-made feature of the earth is widely recognized beyond the place of its origin the sight of that feature or the mention of it causes this reaction in most educated people:</a:t>
            </a:r>
          </a:p>
          <a:p>
            <a:pPr lvl="1"/>
            <a:r>
              <a:rPr lang="en-US" dirty="0" smtClean="0"/>
              <a:t>I know the city where that is located . . . </a:t>
            </a:r>
          </a:p>
          <a:p>
            <a:pPr lvl="1"/>
            <a:r>
              <a:rPr lang="en-US" dirty="0" smtClean="0"/>
              <a:t>I know the country where that is located . . . </a:t>
            </a:r>
          </a:p>
          <a:p>
            <a:pPr lvl="1"/>
            <a:r>
              <a:rPr lang="en-US" dirty="0" smtClean="0"/>
              <a:t>I know the region where that is located . . . </a:t>
            </a:r>
            <a:endParaRPr lang="en-US" dirty="0"/>
          </a:p>
        </p:txBody>
      </p:sp>
    </p:spTree>
    <p:extLst>
      <p:ext uri="{BB962C8B-B14F-4D97-AF65-F5344CB8AC3E}">
        <p14:creationId xmlns:p14="http://schemas.microsoft.com/office/powerpoint/2010/main" val="31783327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3657600" cy="6049962"/>
          </a:xfrm>
        </p:spPr>
        <p:txBody>
          <a:bodyPr/>
          <a:lstStyle/>
          <a:p>
            <a:r>
              <a:rPr lang="en-US" dirty="0" smtClean="0"/>
              <a:t>Space Needle in Seattle, Washington – U.S.A.</a:t>
            </a:r>
            <a:endParaRPr lang="en-US" dirty="0"/>
          </a:p>
        </p:txBody>
      </p:sp>
      <p:pic>
        <p:nvPicPr>
          <p:cNvPr id="14338" name="Picture 2" descr="K:\AE DVD 3\High-Res Photos\Landmarks\Landmark 6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4950" y="541338"/>
            <a:ext cx="4870450" cy="6088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43473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3429000" cy="5440362"/>
          </a:xfrm>
        </p:spPr>
        <p:txBody>
          <a:bodyPr/>
          <a:lstStyle/>
          <a:p>
            <a:r>
              <a:rPr lang="en-US" dirty="0" smtClean="0"/>
              <a:t>The Dome of the Rock in Jerusalem</a:t>
            </a:r>
            <a:endParaRPr lang="en-US" dirty="0"/>
          </a:p>
        </p:txBody>
      </p:sp>
      <p:pic>
        <p:nvPicPr>
          <p:cNvPr id="17410" name="Picture 2" descr="K:\AE DVD 3\High-Res Photos\Around the World\Around the World (001 - 300)\Around the World 09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19050"/>
            <a:ext cx="54864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29971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3429000" cy="5973762"/>
          </a:xfrm>
        </p:spPr>
        <p:txBody>
          <a:bodyPr/>
          <a:lstStyle/>
          <a:p>
            <a:r>
              <a:rPr lang="en-US" dirty="0" smtClean="0"/>
              <a:t>Eifel Tower in Paris, France</a:t>
            </a:r>
            <a:endParaRPr lang="en-US" dirty="0"/>
          </a:p>
        </p:txBody>
      </p:sp>
      <p:pic>
        <p:nvPicPr>
          <p:cNvPr id="18434" name="Picture 2" descr="K:\AE DVD 3\High-Res Photos\Around the World\Around the World (001 - 300)\Around the World 2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1894" y="152400"/>
            <a:ext cx="5181600" cy="647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929341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Machu Picchu, Peru</a:t>
            </a:r>
            <a:endParaRPr lang="en-US" dirty="0"/>
          </a:p>
        </p:txBody>
      </p:sp>
      <p:pic>
        <p:nvPicPr>
          <p:cNvPr id="19458" name="Picture 2" descr="K:\AE DVD 3\High-Res Photos\Around the World\Around the World (001 - 300)\Around the World 25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203960"/>
            <a:ext cx="6781800" cy="5425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12728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1143000"/>
          </a:xfrm>
        </p:spPr>
        <p:txBody>
          <a:bodyPr/>
          <a:lstStyle/>
          <a:p>
            <a:r>
              <a:rPr lang="en-US" dirty="0" smtClean="0"/>
              <a:t>Tower Bridge, London, UK</a:t>
            </a:r>
            <a:endParaRPr lang="en-US" dirty="0"/>
          </a:p>
        </p:txBody>
      </p:sp>
      <p:pic>
        <p:nvPicPr>
          <p:cNvPr id="20482" name="Picture 2" descr="K:\AE DVD 3\High-Res Photos\Around the World\Around the World (001 - 300)\Around the World 28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267778"/>
            <a:ext cx="6545263" cy="5236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49761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203" y="18245"/>
            <a:ext cx="8229600" cy="1143000"/>
          </a:xfrm>
        </p:spPr>
        <p:txBody>
          <a:bodyPr/>
          <a:lstStyle/>
          <a:p>
            <a:r>
              <a:rPr lang="en-US" dirty="0" err="1" smtClean="0"/>
              <a:t>Taj</a:t>
            </a:r>
            <a:r>
              <a:rPr lang="en-US" dirty="0" smtClean="0"/>
              <a:t> </a:t>
            </a:r>
            <a:r>
              <a:rPr lang="en-US" dirty="0" err="1" smtClean="0"/>
              <a:t>Mahal</a:t>
            </a:r>
            <a:r>
              <a:rPr lang="en-US" dirty="0" smtClean="0"/>
              <a:t>, India</a:t>
            </a:r>
            <a:endParaRPr lang="en-US" dirty="0"/>
          </a:p>
        </p:txBody>
      </p:sp>
      <p:pic>
        <p:nvPicPr>
          <p:cNvPr id="21506" name="Picture 2" descr="K:\AE DVD 3\High-Res Photos\Around the World\Around the World (301 - 620)\Around the World 38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1826" y="1139780"/>
            <a:ext cx="7074354" cy="56594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11420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0"/>
            <a:ext cx="8229600" cy="1143000"/>
          </a:xfrm>
        </p:spPr>
        <p:txBody>
          <a:bodyPr/>
          <a:lstStyle/>
          <a:p>
            <a:r>
              <a:rPr lang="en-US" dirty="0" smtClean="0"/>
              <a:t>Sphinx and Pyramid, Egypt</a:t>
            </a:r>
            <a:endParaRPr lang="en-US" dirty="0"/>
          </a:p>
        </p:txBody>
      </p:sp>
    </p:spTree>
    <p:extLst>
      <p:ext uri="{BB962C8B-B14F-4D97-AF65-F5344CB8AC3E}">
        <p14:creationId xmlns:p14="http://schemas.microsoft.com/office/powerpoint/2010/main" val="33759585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Parthenon in Athens, </a:t>
            </a:r>
            <a:r>
              <a:rPr lang="en-US" dirty="0" err="1" smtClean="0"/>
              <a:t>Greecde</a:t>
            </a:r>
            <a:endParaRPr lang="en-US" dirty="0"/>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95424"/>
            <a:ext cx="7663028" cy="5133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120293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Ponte </a:t>
            </a:r>
            <a:r>
              <a:rPr lang="en-US" dirty="0" err="1" smtClean="0"/>
              <a:t>Vecchio</a:t>
            </a:r>
            <a:r>
              <a:rPr lang="en-US" dirty="0" smtClean="0"/>
              <a:t> in Florence, Italy</a:t>
            </a:r>
            <a:endParaRPr lang="en-US" dirty="0"/>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0" y="1524001"/>
            <a:ext cx="6596060" cy="5276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85584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Leaning Tower of Pisa in Pisa, Italy</a:t>
            </a:r>
            <a:br>
              <a:rPr lang="en-US" dirty="0" smtClean="0"/>
            </a:br>
            <a:endParaRPr lang="en-US" dirty="0"/>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447800"/>
            <a:ext cx="64770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59785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few examples</a:t>
            </a:r>
            <a:endParaRPr lang="en-US" dirty="0"/>
          </a:p>
        </p:txBody>
      </p:sp>
      <p:sp>
        <p:nvSpPr>
          <p:cNvPr id="3" name="Content Placeholder 2"/>
          <p:cNvSpPr>
            <a:spLocks noGrp="1"/>
          </p:cNvSpPr>
          <p:nvPr>
            <p:ph idx="1"/>
          </p:nvPr>
        </p:nvSpPr>
        <p:spPr/>
        <p:txBody>
          <a:bodyPr/>
          <a:lstStyle/>
          <a:p>
            <a:r>
              <a:rPr lang="en-US" dirty="0" smtClean="0"/>
              <a:t>The “Arch” in St. Louis, Missouri in the U.S.A.</a:t>
            </a:r>
          </a:p>
          <a:p>
            <a:r>
              <a:rPr lang="en-US" dirty="0" smtClean="0"/>
              <a:t>The “Great Wall” in China</a:t>
            </a:r>
          </a:p>
          <a:p>
            <a:r>
              <a:rPr lang="en-US" dirty="0" smtClean="0"/>
              <a:t>The “Grand Canyon” in the U.S. Southwest</a:t>
            </a:r>
          </a:p>
          <a:p>
            <a:r>
              <a:rPr lang="en-US" dirty="0" smtClean="0"/>
              <a:t>St. Peter’s Basilica in Vatican City</a:t>
            </a:r>
          </a:p>
          <a:p>
            <a:r>
              <a:rPr lang="en-US" dirty="0" smtClean="0"/>
              <a:t>The </a:t>
            </a:r>
            <a:r>
              <a:rPr lang="en-US" dirty="0" err="1" smtClean="0"/>
              <a:t>Colosseum</a:t>
            </a:r>
            <a:r>
              <a:rPr lang="en-US" dirty="0" smtClean="0"/>
              <a:t> in Rome, Italy</a:t>
            </a:r>
          </a:p>
          <a:p>
            <a:endParaRPr lang="en-US" dirty="0"/>
          </a:p>
          <a:p>
            <a:r>
              <a:rPr lang="en-US" dirty="0" smtClean="0"/>
              <a:t>Now, let us view some . . . . . . . </a:t>
            </a:r>
            <a:endParaRPr lang="en-US" dirty="0"/>
          </a:p>
        </p:txBody>
      </p:sp>
    </p:spTree>
    <p:extLst>
      <p:ext uri="{BB962C8B-B14F-4D97-AF65-F5344CB8AC3E}">
        <p14:creationId xmlns:p14="http://schemas.microsoft.com/office/powerpoint/2010/main" val="265688709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Hagia</a:t>
            </a:r>
            <a:r>
              <a:rPr lang="en-US" dirty="0" smtClean="0"/>
              <a:t> Sophia, Istanbul, Turkey</a:t>
            </a:r>
            <a:endParaRPr lang="en-US" dirty="0"/>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294155"/>
            <a:ext cx="7791938" cy="4961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169430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Sydney Opera House, Sydney, Australia</a:t>
            </a:r>
            <a:endParaRPr lang="en-US" dirty="0"/>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7314" y="1532943"/>
            <a:ext cx="7644685" cy="5096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74623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25"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72225" y="8586"/>
            <a:ext cx="8229600" cy="1143000"/>
          </a:xfrm>
        </p:spPr>
        <p:txBody>
          <a:bodyPr/>
          <a:lstStyle/>
          <a:p>
            <a:r>
              <a:rPr lang="en-US" dirty="0" smtClean="0"/>
              <a:t>Lotus Temple, India</a:t>
            </a:r>
            <a:endParaRPr lang="en-US" dirty="0"/>
          </a:p>
        </p:txBody>
      </p:sp>
    </p:spTree>
    <p:extLst>
      <p:ext uri="{BB962C8B-B14F-4D97-AF65-F5344CB8AC3E}">
        <p14:creationId xmlns:p14="http://schemas.microsoft.com/office/powerpoint/2010/main" val="358407242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659"/>
            <a:ext cx="9144000" cy="828541"/>
          </a:xfrm>
        </p:spPr>
        <p:txBody>
          <a:bodyPr/>
          <a:lstStyle/>
          <a:p>
            <a:r>
              <a:rPr lang="en-US" dirty="0" smtClean="0"/>
              <a:t>St Basil Cathedral. Moscow</a:t>
            </a:r>
            <a:endParaRPr lang="en-US" dirty="0"/>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838200"/>
            <a:ext cx="8026400"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487997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889" y="34344"/>
            <a:ext cx="8229600" cy="1143000"/>
          </a:xfrm>
        </p:spPr>
        <p:txBody>
          <a:bodyPr>
            <a:normAutofit fontScale="90000"/>
          </a:bodyPr>
          <a:lstStyle/>
          <a:p>
            <a:r>
              <a:rPr lang="en-US" dirty="0" smtClean="0"/>
              <a:t>Ayers Rock in the Australian “Outback”</a:t>
            </a:r>
            <a:endParaRPr lang="en-US" dirty="0"/>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793" y="1332139"/>
            <a:ext cx="8132807" cy="5373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928453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Angkor </a:t>
            </a:r>
            <a:r>
              <a:rPr lang="en-US" dirty="0" err="1" smtClean="0"/>
              <a:t>Wat</a:t>
            </a:r>
            <a:r>
              <a:rPr lang="en-US" dirty="0" smtClean="0"/>
              <a:t> in Cambodia</a:t>
            </a:r>
            <a:endParaRPr lang="en-US" dirty="0"/>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236" y="1333500"/>
            <a:ext cx="7800975" cy="544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129566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442" y="4181"/>
            <a:ext cx="8229600" cy="1143000"/>
          </a:xfrm>
        </p:spPr>
        <p:txBody>
          <a:bodyPr>
            <a:normAutofit fontScale="90000"/>
          </a:bodyPr>
          <a:lstStyle/>
          <a:p>
            <a:r>
              <a:rPr lang="en-US" dirty="0" smtClean="0"/>
              <a:t>The Matterhorn in the Swiss Alps, Switzerland</a:t>
            </a:r>
            <a:endParaRPr lang="en-US" dirty="0"/>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478" y="1214437"/>
            <a:ext cx="8632722" cy="5575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136203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3498" y="21465"/>
            <a:ext cx="8229600" cy="1143000"/>
          </a:xfrm>
        </p:spPr>
        <p:txBody>
          <a:bodyPr>
            <a:normAutofit fontScale="90000"/>
          </a:bodyPr>
          <a:lstStyle/>
          <a:p>
            <a:r>
              <a:rPr lang="en-US" dirty="0" smtClean="0"/>
              <a:t>"Christ the Redeemer" statue in Rio de Janeiro, Brazil</a:t>
            </a:r>
            <a:endParaRPr lang="en-US" dirty="0"/>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622" y="1371600"/>
            <a:ext cx="8343590" cy="5574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177386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Notre Dame Cathedral in Paris, France</a:t>
            </a:r>
            <a:endParaRPr lang="en-US" dirty="0"/>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436345"/>
            <a:ext cx="6767510" cy="5414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4351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6823"/>
            <a:ext cx="9144000" cy="6124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64033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8120"/>
            <a:ext cx="9144000" cy="6461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19276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4327"/>
            <a:ext cx="9144000" cy="6409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97011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0498"/>
            <a:ext cx="9144000" cy="6337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42344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5942"/>
            <a:ext cx="9143999" cy="6046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0492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examples</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6113624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522</TotalTime>
  <Words>327</Words>
  <Application>Microsoft Office PowerPoint</Application>
  <PresentationFormat>On-screen Show (4:3)</PresentationFormat>
  <Paragraphs>44</Paragraphs>
  <Slides>38</Slides>
  <Notes>0</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Office Theme</vt:lpstr>
      <vt:lpstr>Landmarks and Relative Location</vt:lpstr>
      <vt:lpstr>World-wide Recognition</vt:lpstr>
      <vt:lpstr>A few examples</vt:lpstr>
      <vt:lpstr>PowerPoint Presentation</vt:lpstr>
      <vt:lpstr>PowerPoint Presentation</vt:lpstr>
      <vt:lpstr>PowerPoint Presentation</vt:lpstr>
      <vt:lpstr>PowerPoint Presentation</vt:lpstr>
      <vt:lpstr>PowerPoint Presentation</vt:lpstr>
      <vt:lpstr>Other examples</vt:lpstr>
      <vt:lpstr>U.S. Capital Building, Washington, D.C.</vt:lpstr>
      <vt:lpstr>Golden Gate Bridge in San Francisco, California in the U.S.A.</vt:lpstr>
      <vt:lpstr>Big Ben in London, UK</vt:lpstr>
      <vt:lpstr>Stonehenge, UK</vt:lpstr>
      <vt:lpstr>The White House in Washington, D.C.</vt:lpstr>
      <vt:lpstr>Chitzen Itza in Mexico</vt:lpstr>
      <vt:lpstr>Arc de Triomphe in Paris, France</vt:lpstr>
      <vt:lpstr>Washington Monument, Washington, D.C.</vt:lpstr>
      <vt:lpstr>Mt. Rushmore, U.S.A.</vt:lpstr>
      <vt:lpstr>Jefferson Memorial, Washington, D.C.</vt:lpstr>
      <vt:lpstr>Space Needle in Seattle, Washington – U.S.A.</vt:lpstr>
      <vt:lpstr>The Dome of the Rock in Jerusalem</vt:lpstr>
      <vt:lpstr>Eifel Tower in Paris, France</vt:lpstr>
      <vt:lpstr>Machu Picchu, Peru</vt:lpstr>
      <vt:lpstr>Tower Bridge, London, UK</vt:lpstr>
      <vt:lpstr>Taj Mahal, India</vt:lpstr>
      <vt:lpstr>Sphinx and Pyramid, Egypt</vt:lpstr>
      <vt:lpstr>Parthenon in Athens, Greecde</vt:lpstr>
      <vt:lpstr>Ponte Vecchio in Florence, Italy</vt:lpstr>
      <vt:lpstr>Leaning Tower of Pisa in Pisa, Italy </vt:lpstr>
      <vt:lpstr>Hagia Sophia, Istanbul, Turkey</vt:lpstr>
      <vt:lpstr>Sydney Opera House, Sydney, Australia</vt:lpstr>
      <vt:lpstr>Lotus Temple, India</vt:lpstr>
      <vt:lpstr>St Basil Cathedral. Moscow</vt:lpstr>
      <vt:lpstr>Ayers Rock in the Australian “Outback”</vt:lpstr>
      <vt:lpstr>Angkor Wat in Cambodia</vt:lpstr>
      <vt:lpstr>The Matterhorn in the Swiss Alps, Switzerland</vt:lpstr>
      <vt:lpstr>"Christ the Redeemer" statue in Rio de Janeiro, Brazil</vt:lpstr>
      <vt:lpstr>Notre Dame Cathedral in Paris, France</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dc:creator>
  <cp:lastModifiedBy>Joe</cp:lastModifiedBy>
  <cp:revision>13</cp:revision>
  <dcterms:created xsi:type="dcterms:W3CDTF">2011-06-07T02:21:06Z</dcterms:created>
  <dcterms:modified xsi:type="dcterms:W3CDTF">2011-06-07T12:48:39Z</dcterms:modified>
</cp:coreProperties>
</file>