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8"/>
  </p:notesMasterIdLst>
  <p:sldIdLst>
    <p:sldId id="256" r:id="rId2"/>
    <p:sldId id="257" r:id="rId3"/>
    <p:sldId id="266" r:id="rId4"/>
    <p:sldId id="260" r:id="rId5"/>
    <p:sldId id="262" r:id="rId6"/>
    <p:sldId id="267" r:id="rId7"/>
    <p:sldId id="272" r:id="rId8"/>
    <p:sldId id="263" r:id="rId9"/>
    <p:sldId id="264" r:id="rId10"/>
    <p:sldId id="265" r:id="rId11"/>
    <p:sldId id="269" r:id="rId12"/>
    <p:sldId id="270" r:id="rId13"/>
    <p:sldId id="271" r:id="rId14"/>
    <p:sldId id="258" r:id="rId15"/>
    <p:sldId id="268" r:id="rId16"/>
    <p:sldId id="25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40" autoAdjust="0"/>
  </p:normalViewPr>
  <p:slideViewPr>
    <p:cSldViewPr>
      <p:cViewPr varScale="1">
        <p:scale>
          <a:sx n="74" d="100"/>
          <a:sy n="74" d="100"/>
        </p:scale>
        <p:origin x="-126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7DFB3E-4CC2-498F-AFD7-F625B4A271F4}" type="doc">
      <dgm:prSet loTypeId="urn:microsoft.com/office/officeart/2005/8/layout/cycle4" loCatId="cycle" qsTypeId="urn:microsoft.com/office/officeart/2005/8/quickstyle/simple1" qsCatId="simple" csTypeId="urn:microsoft.com/office/officeart/2005/8/colors/colorful1" csCatId="colorful" phldr="1"/>
      <dgm:spPr/>
      <dgm:t>
        <a:bodyPr/>
        <a:lstStyle/>
        <a:p>
          <a:endParaRPr lang="en-US"/>
        </a:p>
      </dgm:t>
    </dgm:pt>
    <dgm:pt modelId="{EF4F5723-CE86-4D10-A1F7-BAA092EE2D72}">
      <dgm:prSet phldrT="[Text]"/>
      <dgm:spPr/>
      <dgm:t>
        <a:bodyPr/>
        <a:lstStyle/>
        <a:p>
          <a:pPr algn="l"/>
          <a:r>
            <a:rPr lang="en-US" dirty="0" smtClean="0"/>
            <a:t>Ltd hours &amp; Ltd Choice</a:t>
          </a:r>
          <a:endParaRPr lang="en-US" dirty="0"/>
        </a:p>
      </dgm:t>
    </dgm:pt>
    <dgm:pt modelId="{8316CDBA-B79C-4A9B-923D-930AF350EC17}" type="parTrans" cxnId="{E2D914F8-AB46-4CE2-8BE0-359C87CB093E}">
      <dgm:prSet/>
      <dgm:spPr/>
      <dgm:t>
        <a:bodyPr/>
        <a:lstStyle/>
        <a:p>
          <a:endParaRPr lang="en-US"/>
        </a:p>
      </dgm:t>
    </dgm:pt>
    <dgm:pt modelId="{CF599D98-AC08-4BE7-B7BA-77430DD5EAF1}" type="sibTrans" cxnId="{E2D914F8-AB46-4CE2-8BE0-359C87CB093E}">
      <dgm:prSet/>
      <dgm:spPr/>
      <dgm:t>
        <a:bodyPr/>
        <a:lstStyle/>
        <a:p>
          <a:endParaRPr lang="en-US"/>
        </a:p>
      </dgm:t>
    </dgm:pt>
    <dgm:pt modelId="{C05AE184-1B54-4D88-9427-5640F5752E18}">
      <dgm:prSet phldrT="[Text]"/>
      <dgm:spPr/>
      <dgm:t>
        <a:bodyPr/>
        <a:lstStyle/>
        <a:p>
          <a:r>
            <a:rPr lang="en-US" dirty="0" smtClean="0"/>
            <a:t>Open 3 days/wk</a:t>
          </a:r>
          <a:endParaRPr lang="en-US" dirty="0"/>
        </a:p>
      </dgm:t>
    </dgm:pt>
    <dgm:pt modelId="{663DA6D6-561E-4239-BC09-B5F5110EA9F3}" type="parTrans" cxnId="{8487E957-8CE4-4ABB-A31E-19C62BB10415}">
      <dgm:prSet/>
      <dgm:spPr/>
      <dgm:t>
        <a:bodyPr/>
        <a:lstStyle/>
        <a:p>
          <a:endParaRPr lang="en-US"/>
        </a:p>
      </dgm:t>
    </dgm:pt>
    <dgm:pt modelId="{C17E9C8B-9AFD-4D1E-B0AA-FC1B90406251}" type="sibTrans" cxnId="{8487E957-8CE4-4ABB-A31E-19C62BB10415}">
      <dgm:prSet/>
      <dgm:spPr/>
      <dgm:t>
        <a:bodyPr/>
        <a:lstStyle/>
        <a:p>
          <a:endParaRPr lang="en-US"/>
        </a:p>
      </dgm:t>
    </dgm:pt>
    <dgm:pt modelId="{0486CAD3-F6F6-4DAA-BA4F-DE273F92A975}">
      <dgm:prSet phldrT="[Text]"/>
      <dgm:spPr/>
      <dgm:t>
        <a:bodyPr/>
        <a:lstStyle/>
        <a:p>
          <a:pPr algn="r"/>
          <a:r>
            <a:rPr lang="en-US" dirty="0" smtClean="0"/>
            <a:t>Ever-changing selection &amp; low price</a:t>
          </a:r>
          <a:endParaRPr lang="en-US" dirty="0"/>
        </a:p>
      </dgm:t>
    </dgm:pt>
    <dgm:pt modelId="{FCEED463-38E8-4703-AC6C-695A08ECCA08}" type="parTrans" cxnId="{0E970E36-C9AB-4B61-B0E4-298E39BBB202}">
      <dgm:prSet/>
      <dgm:spPr/>
      <dgm:t>
        <a:bodyPr/>
        <a:lstStyle/>
        <a:p>
          <a:endParaRPr lang="en-US"/>
        </a:p>
      </dgm:t>
    </dgm:pt>
    <dgm:pt modelId="{371F77BF-1839-4633-9AAF-9B4BE929F998}" type="sibTrans" cxnId="{0E970E36-C9AB-4B61-B0E4-298E39BBB202}">
      <dgm:prSet/>
      <dgm:spPr/>
      <dgm:t>
        <a:bodyPr/>
        <a:lstStyle/>
        <a:p>
          <a:endParaRPr lang="en-US"/>
        </a:p>
      </dgm:t>
    </dgm:pt>
    <dgm:pt modelId="{FAB0C880-9EEB-4FD6-A3C3-2DE0FF03BE66}">
      <dgm:prSet phldrT="[Text]"/>
      <dgm:spPr/>
      <dgm:t>
        <a:bodyPr/>
        <a:lstStyle/>
        <a:p>
          <a:r>
            <a:rPr lang="en-US" dirty="0" smtClean="0"/>
            <a:t>Close-outs, overstocks, one of a kind</a:t>
          </a:r>
          <a:endParaRPr lang="en-US" dirty="0"/>
        </a:p>
      </dgm:t>
    </dgm:pt>
    <dgm:pt modelId="{E44BF661-9CF8-4931-937E-E5ED0568AFD8}" type="parTrans" cxnId="{54531314-BAD1-4162-BC65-FC8DFEE3AC02}">
      <dgm:prSet/>
      <dgm:spPr/>
      <dgm:t>
        <a:bodyPr/>
        <a:lstStyle/>
        <a:p>
          <a:endParaRPr lang="en-US"/>
        </a:p>
      </dgm:t>
    </dgm:pt>
    <dgm:pt modelId="{CBB28D33-F723-4213-A648-FF46BFDFE288}" type="sibTrans" cxnId="{54531314-BAD1-4162-BC65-FC8DFEE3AC02}">
      <dgm:prSet/>
      <dgm:spPr/>
      <dgm:t>
        <a:bodyPr/>
        <a:lstStyle/>
        <a:p>
          <a:endParaRPr lang="en-US"/>
        </a:p>
      </dgm:t>
    </dgm:pt>
    <dgm:pt modelId="{EB37B758-1BD3-45E5-AC0B-AEA5EEAFC43F}">
      <dgm:prSet phldrT="[Text]"/>
      <dgm:spPr/>
      <dgm:t>
        <a:bodyPr/>
        <a:lstStyle/>
        <a:p>
          <a:pPr algn="r"/>
          <a:r>
            <a:rPr lang="en-US" dirty="0" smtClean="0"/>
            <a:t>Lean fulfillment</a:t>
          </a:r>
          <a:endParaRPr lang="en-US" dirty="0"/>
        </a:p>
      </dgm:t>
    </dgm:pt>
    <dgm:pt modelId="{5031D033-103F-426D-A339-752469CB2CEE}" type="parTrans" cxnId="{4AA6F0BC-5174-4E25-9A56-A316A64E7C1C}">
      <dgm:prSet/>
      <dgm:spPr/>
      <dgm:t>
        <a:bodyPr/>
        <a:lstStyle/>
        <a:p>
          <a:endParaRPr lang="en-US"/>
        </a:p>
      </dgm:t>
    </dgm:pt>
    <dgm:pt modelId="{0622E3F0-CB4D-4DA5-B54A-AF3E1AA22FBD}" type="sibTrans" cxnId="{4AA6F0BC-5174-4E25-9A56-A316A64E7C1C}">
      <dgm:prSet/>
      <dgm:spPr/>
      <dgm:t>
        <a:bodyPr/>
        <a:lstStyle/>
        <a:p>
          <a:endParaRPr lang="en-US"/>
        </a:p>
      </dgm:t>
    </dgm:pt>
    <dgm:pt modelId="{7D9A5A6F-75B6-4B6C-90DC-8D6A1AD58A0C}">
      <dgm:prSet phldrT="[Text]"/>
      <dgm:spPr/>
      <dgm:t>
        <a:bodyPr/>
        <a:lstStyle/>
        <a:p>
          <a:r>
            <a:rPr lang="en-US" dirty="0" smtClean="0"/>
            <a:t>No special orders, backorders or holds</a:t>
          </a:r>
          <a:endParaRPr lang="en-US" dirty="0"/>
        </a:p>
      </dgm:t>
    </dgm:pt>
    <dgm:pt modelId="{AA78DAF2-1CB9-424B-AEC5-4E3C3340B657}" type="parTrans" cxnId="{E7E5A765-D2AA-45B2-802F-25F121F6B5B8}">
      <dgm:prSet/>
      <dgm:spPr/>
      <dgm:t>
        <a:bodyPr/>
        <a:lstStyle/>
        <a:p>
          <a:endParaRPr lang="en-US"/>
        </a:p>
      </dgm:t>
    </dgm:pt>
    <dgm:pt modelId="{39EFEB72-A350-48F5-BD95-95338763F89B}" type="sibTrans" cxnId="{E7E5A765-D2AA-45B2-802F-25F121F6B5B8}">
      <dgm:prSet/>
      <dgm:spPr/>
      <dgm:t>
        <a:bodyPr/>
        <a:lstStyle/>
        <a:p>
          <a:endParaRPr lang="en-US"/>
        </a:p>
      </dgm:t>
    </dgm:pt>
    <dgm:pt modelId="{F0C968DF-340E-404A-8FCC-4669D0504E6D}">
      <dgm:prSet phldrT="[Text]"/>
      <dgm:spPr/>
      <dgm:t>
        <a:bodyPr/>
        <a:lstStyle/>
        <a:p>
          <a:pPr algn="l"/>
          <a:r>
            <a:rPr lang="en-US" dirty="0" smtClean="0"/>
            <a:t>Customer-centric experience</a:t>
          </a:r>
          <a:endParaRPr lang="en-US" dirty="0"/>
        </a:p>
      </dgm:t>
    </dgm:pt>
    <dgm:pt modelId="{2BDE4295-6730-45E3-9049-24AC3E2A6E15}" type="parTrans" cxnId="{AA400710-7C9E-40B2-90FB-F5BE9A4EAA0F}">
      <dgm:prSet/>
      <dgm:spPr/>
      <dgm:t>
        <a:bodyPr/>
        <a:lstStyle/>
        <a:p>
          <a:endParaRPr lang="en-US"/>
        </a:p>
      </dgm:t>
    </dgm:pt>
    <dgm:pt modelId="{BD398A3C-5950-4B1F-9C85-B242F06EB253}" type="sibTrans" cxnId="{AA400710-7C9E-40B2-90FB-F5BE9A4EAA0F}">
      <dgm:prSet/>
      <dgm:spPr/>
      <dgm:t>
        <a:bodyPr/>
        <a:lstStyle/>
        <a:p>
          <a:endParaRPr lang="en-US"/>
        </a:p>
      </dgm:t>
    </dgm:pt>
    <dgm:pt modelId="{DA8E2F7B-5816-49CD-8F74-1997E6F62757}">
      <dgm:prSet phldrT="[Text]"/>
      <dgm:spPr/>
      <dgm:t>
        <a:bodyPr/>
        <a:lstStyle/>
        <a:p>
          <a:r>
            <a:rPr lang="en-US" dirty="0" smtClean="0"/>
            <a:t>Employee engagement with customer</a:t>
          </a:r>
          <a:endParaRPr lang="en-US" dirty="0"/>
        </a:p>
      </dgm:t>
    </dgm:pt>
    <dgm:pt modelId="{C64D3728-5D8E-4885-AA32-DB561FEB0F96}" type="parTrans" cxnId="{E26099C0-AECE-45E3-A3D4-77B2F12374DB}">
      <dgm:prSet/>
      <dgm:spPr/>
      <dgm:t>
        <a:bodyPr/>
        <a:lstStyle/>
        <a:p>
          <a:endParaRPr lang="en-US"/>
        </a:p>
      </dgm:t>
    </dgm:pt>
    <dgm:pt modelId="{0456902C-C26D-404E-80A9-10653AF84D37}" type="sibTrans" cxnId="{E26099C0-AECE-45E3-A3D4-77B2F12374DB}">
      <dgm:prSet/>
      <dgm:spPr/>
      <dgm:t>
        <a:bodyPr/>
        <a:lstStyle/>
        <a:p>
          <a:endParaRPr lang="en-US"/>
        </a:p>
      </dgm:t>
    </dgm:pt>
    <dgm:pt modelId="{BEEBA81E-2AF5-4B05-A0AF-82BD42EDB391}">
      <dgm:prSet phldrT="[Text]"/>
      <dgm:spPr/>
      <dgm:t>
        <a:bodyPr/>
        <a:lstStyle/>
        <a:p>
          <a:r>
            <a:rPr lang="en-US" dirty="0" smtClean="0"/>
            <a:t>No frills or options</a:t>
          </a:r>
          <a:endParaRPr lang="en-US" dirty="0"/>
        </a:p>
      </dgm:t>
    </dgm:pt>
    <dgm:pt modelId="{D290A391-DBEB-4B5E-8C0F-DFDD1D57C70A}" type="parTrans" cxnId="{B848D785-B13A-4C73-8482-4FC5CAF34EC2}">
      <dgm:prSet/>
      <dgm:spPr/>
      <dgm:t>
        <a:bodyPr/>
        <a:lstStyle/>
        <a:p>
          <a:endParaRPr lang="en-US"/>
        </a:p>
      </dgm:t>
    </dgm:pt>
    <dgm:pt modelId="{9982970F-5FC8-4283-9381-57C6DC074E41}" type="sibTrans" cxnId="{B848D785-B13A-4C73-8482-4FC5CAF34EC2}">
      <dgm:prSet/>
      <dgm:spPr/>
      <dgm:t>
        <a:bodyPr/>
        <a:lstStyle/>
        <a:p>
          <a:endParaRPr lang="en-US"/>
        </a:p>
      </dgm:t>
    </dgm:pt>
    <dgm:pt modelId="{AF5BBEA6-E473-4EA6-8D38-AF8FC5543506}">
      <dgm:prSet phldrT="[Text]"/>
      <dgm:spPr/>
      <dgm:t>
        <a:bodyPr/>
        <a:lstStyle/>
        <a:p>
          <a:r>
            <a:rPr lang="en-US" dirty="0" smtClean="0"/>
            <a:t>Low overhead</a:t>
          </a:r>
          <a:endParaRPr lang="en-US" dirty="0"/>
        </a:p>
      </dgm:t>
    </dgm:pt>
    <dgm:pt modelId="{7B1CEEF2-60F8-40C5-90B5-0CD3638511BC}" type="parTrans" cxnId="{44B84E35-AA63-4554-A6B5-9D3C102385A3}">
      <dgm:prSet/>
      <dgm:spPr/>
      <dgm:t>
        <a:bodyPr/>
        <a:lstStyle/>
        <a:p>
          <a:endParaRPr lang="en-US"/>
        </a:p>
      </dgm:t>
    </dgm:pt>
    <dgm:pt modelId="{15B004B7-F438-4E4C-88C5-66F509088AB7}" type="sibTrans" cxnId="{44B84E35-AA63-4554-A6B5-9D3C102385A3}">
      <dgm:prSet/>
      <dgm:spPr/>
      <dgm:t>
        <a:bodyPr/>
        <a:lstStyle/>
        <a:p>
          <a:endParaRPr lang="en-US"/>
        </a:p>
      </dgm:t>
    </dgm:pt>
    <dgm:pt modelId="{D0CF6FB8-29DA-45B0-8084-8FF11393EDA5}">
      <dgm:prSet phldrT="[Text]"/>
      <dgm:spPr/>
      <dgm:t>
        <a:bodyPr/>
        <a:lstStyle/>
        <a:p>
          <a:r>
            <a:rPr lang="en-US" dirty="0" smtClean="0"/>
            <a:t>Lean supply chain</a:t>
          </a:r>
          <a:endParaRPr lang="en-US" dirty="0"/>
        </a:p>
      </dgm:t>
    </dgm:pt>
    <dgm:pt modelId="{71ECA79C-853D-41C1-B127-E34A6F339804}" type="parTrans" cxnId="{D75290DA-5022-4A87-B260-45318330E4DB}">
      <dgm:prSet/>
      <dgm:spPr/>
      <dgm:t>
        <a:bodyPr/>
        <a:lstStyle/>
        <a:p>
          <a:endParaRPr lang="en-US"/>
        </a:p>
      </dgm:t>
    </dgm:pt>
    <dgm:pt modelId="{69A622AB-C288-4CE6-BB40-CE456613E810}" type="sibTrans" cxnId="{D75290DA-5022-4A87-B260-45318330E4DB}">
      <dgm:prSet/>
      <dgm:spPr/>
      <dgm:t>
        <a:bodyPr/>
        <a:lstStyle/>
        <a:p>
          <a:endParaRPr lang="en-US"/>
        </a:p>
      </dgm:t>
    </dgm:pt>
    <dgm:pt modelId="{2F198BB6-0B62-4F53-A876-98B29DC19E5C}">
      <dgm:prSet phldrT="[Text]"/>
      <dgm:spPr/>
      <dgm:t>
        <a:bodyPr/>
        <a:lstStyle/>
        <a:p>
          <a:r>
            <a:rPr lang="en-US" dirty="0" smtClean="0"/>
            <a:t>Customer-driven buying experience</a:t>
          </a:r>
          <a:endParaRPr lang="en-US" dirty="0"/>
        </a:p>
      </dgm:t>
    </dgm:pt>
    <dgm:pt modelId="{5FED1079-A012-45B0-8D2E-972D549B4218}" type="parTrans" cxnId="{2E6F1C61-92A4-4E5D-9CC2-FBC2862784D8}">
      <dgm:prSet/>
      <dgm:spPr/>
      <dgm:t>
        <a:bodyPr/>
        <a:lstStyle/>
        <a:p>
          <a:endParaRPr lang="en-US"/>
        </a:p>
      </dgm:t>
    </dgm:pt>
    <dgm:pt modelId="{ECD4E5BF-2888-423D-8C51-FBD71D5388B7}" type="sibTrans" cxnId="{2E6F1C61-92A4-4E5D-9CC2-FBC2862784D8}">
      <dgm:prSet/>
      <dgm:spPr/>
      <dgm:t>
        <a:bodyPr/>
        <a:lstStyle/>
        <a:p>
          <a:endParaRPr lang="en-US"/>
        </a:p>
      </dgm:t>
    </dgm:pt>
    <dgm:pt modelId="{6467733A-F35A-4936-951D-502D46D28A7B}">
      <dgm:prSet phldrT="[Text]"/>
      <dgm:spPr/>
      <dgm:t>
        <a:bodyPr/>
        <a:lstStyle/>
        <a:p>
          <a:endParaRPr lang="en-US" dirty="0"/>
        </a:p>
      </dgm:t>
    </dgm:pt>
    <dgm:pt modelId="{D5989BEA-FF90-4F46-8912-3B5E5157EF74}" type="parTrans" cxnId="{FAABF3DF-81F4-46A1-9C60-55B4BF8CF0A7}">
      <dgm:prSet/>
      <dgm:spPr/>
    </dgm:pt>
    <dgm:pt modelId="{1FC2B7B9-B17F-4E93-88F9-628699A834D0}" type="sibTrans" cxnId="{FAABF3DF-81F4-46A1-9C60-55B4BF8CF0A7}">
      <dgm:prSet/>
      <dgm:spPr/>
    </dgm:pt>
    <dgm:pt modelId="{6587C9AE-2DD9-4144-935C-2CCD19386356}">
      <dgm:prSet phldrT="[Text]"/>
      <dgm:spPr/>
      <dgm:t>
        <a:bodyPr/>
        <a:lstStyle/>
        <a:p>
          <a:endParaRPr lang="en-US" dirty="0"/>
        </a:p>
      </dgm:t>
    </dgm:pt>
    <dgm:pt modelId="{E2E47FB0-0484-489B-AE25-2AA1C0DF6A5D}" type="parTrans" cxnId="{8E774FFD-5A02-4251-B50F-98560ADF5666}">
      <dgm:prSet/>
      <dgm:spPr/>
    </dgm:pt>
    <dgm:pt modelId="{BF104616-CF41-4CD9-9CBA-692B487E566D}" type="sibTrans" cxnId="{8E774FFD-5A02-4251-B50F-98560ADF5666}">
      <dgm:prSet/>
      <dgm:spPr/>
    </dgm:pt>
    <dgm:pt modelId="{A5DF7655-EF5C-43E9-A8DD-7CC4BE373A3C}">
      <dgm:prSet phldrT="[Text]"/>
      <dgm:spPr/>
      <dgm:t>
        <a:bodyPr/>
        <a:lstStyle/>
        <a:p>
          <a:endParaRPr lang="en-US" dirty="0"/>
        </a:p>
      </dgm:t>
    </dgm:pt>
    <dgm:pt modelId="{2D6C3150-E434-4CBA-BCB1-5A820025D2CA}" type="parTrans" cxnId="{6902AFB5-2658-4CD3-9D6C-58993E299ECC}">
      <dgm:prSet/>
      <dgm:spPr/>
    </dgm:pt>
    <dgm:pt modelId="{428D354A-88F8-43EF-8409-AE5AB8112B7E}" type="sibTrans" cxnId="{6902AFB5-2658-4CD3-9D6C-58993E299ECC}">
      <dgm:prSet/>
      <dgm:spPr/>
    </dgm:pt>
    <dgm:pt modelId="{05327EA1-E9BC-456F-8F71-375CBA411036}" type="pres">
      <dgm:prSet presAssocID="{957DFB3E-4CC2-498F-AFD7-F625B4A271F4}" presName="cycleMatrixDiagram" presStyleCnt="0">
        <dgm:presLayoutVars>
          <dgm:chMax val="1"/>
          <dgm:dir/>
          <dgm:animLvl val="lvl"/>
          <dgm:resizeHandles val="exact"/>
        </dgm:presLayoutVars>
      </dgm:prSet>
      <dgm:spPr/>
      <dgm:t>
        <a:bodyPr/>
        <a:lstStyle/>
        <a:p>
          <a:endParaRPr lang="en-US"/>
        </a:p>
      </dgm:t>
    </dgm:pt>
    <dgm:pt modelId="{F06020A7-AFA0-4C61-B68E-8AF04BEBEB40}" type="pres">
      <dgm:prSet presAssocID="{957DFB3E-4CC2-498F-AFD7-F625B4A271F4}" presName="children" presStyleCnt="0"/>
      <dgm:spPr/>
    </dgm:pt>
    <dgm:pt modelId="{3E65D1F3-1488-4518-AB6C-DF516EDEE4FF}" type="pres">
      <dgm:prSet presAssocID="{957DFB3E-4CC2-498F-AFD7-F625B4A271F4}" presName="child1group" presStyleCnt="0"/>
      <dgm:spPr/>
    </dgm:pt>
    <dgm:pt modelId="{B7D3AFAA-5BA8-489E-B583-A84551FEC4CE}" type="pres">
      <dgm:prSet presAssocID="{957DFB3E-4CC2-498F-AFD7-F625B4A271F4}" presName="child1" presStyleLbl="bgAcc1" presStyleIdx="0" presStyleCnt="4"/>
      <dgm:spPr/>
      <dgm:t>
        <a:bodyPr/>
        <a:lstStyle/>
        <a:p>
          <a:endParaRPr lang="en-US"/>
        </a:p>
      </dgm:t>
    </dgm:pt>
    <dgm:pt modelId="{1623D042-4B63-4843-933D-B474DB7F548E}" type="pres">
      <dgm:prSet presAssocID="{957DFB3E-4CC2-498F-AFD7-F625B4A271F4}" presName="child1Text" presStyleLbl="bgAcc1" presStyleIdx="0" presStyleCnt="4">
        <dgm:presLayoutVars>
          <dgm:bulletEnabled val="1"/>
        </dgm:presLayoutVars>
      </dgm:prSet>
      <dgm:spPr/>
      <dgm:t>
        <a:bodyPr/>
        <a:lstStyle/>
        <a:p>
          <a:endParaRPr lang="en-US"/>
        </a:p>
      </dgm:t>
    </dgm:pt>
    <dgm:pt modelId="{F7CCD9D6-35F0-4960-8D5E-E3A767AC43B9}" type="pres">
      <dgm:prSet presAssocID="{957DFB3E-4CC2-498F-AFD7-F625B4A271F4}" presName="child2group" presStyleCnt="0"/>
      <dgm:spPr/>
    </dgm:pt>
    <dgm:pt modelId="{91CDF44A-383C-4747-8FA8-8BA909FFDF8C}" type="pres">
      <dgm:prSet presAssocID="{957DFB3E-4CC2-498F-AFD7-F625B4A271F4}" presName="child2" presStyleLbl="bgAcc1" presStyleIdx="1" presStyleCnt="4"/>
      <dgm:spPr/>
      <dgm:t>
        <a:bodyPr/>
        <a:lstStyle/>
        <a:p>
          <a:endParaRPr lang="en-US"/>
        </a:p>
      </dgm:t>
    </dgm:pt>
    <dgm:pt modelId="{8D21A124-5A71-408D-90CA-788154F4AFE9}" type="pres">
      <dgm:prSet presAssocID="{957DFB3E-4CC2-498F-AFD7-F625B4A271F4}" presName="child2Text" presStyleLbl="bgAcc1" presStyleIdx="1" presStyleCnt="4">
        <dgm:presLayoutVars>
          <dgm:bulletEnabled val="1"/>
        </dgm:presLayoutVars>
      </dgm:prSet>
      <dgm:spPr/>
      <dgm:t>
        <a:bodyPr/>
        <a:lstStyle/>
        <a:p>
          <a:endParaRPr lang="en-US"/>
        </a:p>
      </dgm:t>
    </dgm:pt>
    <dgm:pt modelId="{5CF1748D-AF46-4DEC-AE11-1C7509A1DD3F}" type="pres">
      <dgm:prSet presAssocID="{957DFB3E-4CC2-498F-AFD7-F625B4A271F4}" presName="child3group" presStyleCnt="0"/>
      <dgm:spPr/>
    </dgm:pt>
    <dgm:pt modelId="{FE39B3EF-38DF-4E13-9985-F542F332264F}" type="pres">
      <dgm:prSet presAssocID="{957DFB3E-4CC2-498F-AFD7-F625B4A271F4}" presName="child3" presStyleLbl="bgAcc1" presStyleIdx="2" presStyleCnt="4"/>
      <dgm:spPr/>
      <dgm:t>
        <a:bodyPr/>
        <a:lstStyle/>
        <a:p>
          <a:endParaRPr lang="en-US"/>
        </a:p>
      </dgm:t>
    </dgm:pt>
    <dgm:pt modelId="{22DB5D31-E9B2-4AA3-84CF-A9F3C35ECCCB}" type="pres">
      <dgm:prSet presAssocID="{957DFB3E-4CC2-498F-AFD7-F625B4A271F4}" presName="child3Text" presStyleLbl="bgAcc1" presStyleIdx="2" presStyleCnt="4">
        <dgm:presLayoutVars>
          <dgm:bulletEnabled val="1"/>
        </dgm:presLayoutVars>
      </dgm:prSet>
      <dgm:spPr/>
      <dgm:t>
        <a:bodyPr/>
        <a:lstStyle/>
        <a:p>
          <a:endParaRPr lang="en-US"/>
        </a:p>
      </dgm:t>
    </dgm:pt>
    <dgm:pt modelId="{81BEA75F-23E5-4A4C-9DB5-E83CC85B3166}" type="pres">
      <dgm:prSet presAssocID="{957DFB3E-4CC2-498F-AFD7-F625B4A271F4}" presName="child4group" presStyleCnt="0"/>
      <dgm:spPr/>
    </dgm:pt>
    <dgm:pt modelId="{246DE038-B2E8-491D-8FBE-56A2BE04F23D}" type="pres">
      <dgm:prSet presAssocID="{957DFB3E-4CC2-498F-AFD7-F625B4A271F4}" presName="child4" presStyleLbl="bgAcc1" presStyleIdx="3" presStyleCnt="4"/>
      <dgm:spPr/>
      <dgm:t>
        <a:bodyPr/>
        <a:lstStyle/>
        <a:p>
          <a:endParaRPr lang="en-US"/>
        </a:p>
      </dgm:t>
    </dgm:pt>
    <dgm:pt modelId="{F1A31769-5168-42A1-991A-28C6533B8635}" type="pres">
      <dgm:prSet presAssocID="{957DFB3E-4CC2-498F-AFD7-F625B4A271F4}" presName="child4Text" presStyleLbl="bgAcc1" presStyleIdx="3" presStyleCnt="4">
        <dgm:presLayoutVars>
          <dgm:bulletEnabled val="1"/>
        </dgm:presLayoutVars>
      </dgm:prSet>
      <dgm:spPr/>
      <dgm:t>
        <a:bodyPr/>
        <a:lstStyle/>
        <a:p>
          <a:endParaRPr lang="en-US"/>
        </a:p>
      </dgm:t>
    </dgm:pt>
    <dgm:pt modelId="{B03E938E-3B6B-4334-B1BD-61587FD3132B}" type="pres">
      <dgm:prSet presAssocID="{957DFB3E-4CC2-498F-AFD7-F625B4A271F4}" presName="childPlaceholder" presStyleCnt="0"/>
      <dgm:spPr/>
    </dgm:pt>
    <dgm:pt modelId="{4DC8581A-1C92-46DF-B0C3-CCA970EB3C94}" type="pres">
      <dgm:prSet presAssocID="{957DFB3E-4CC2-498F-AFD7-F625B4A271F4}" presName="circle" presStyleCnt="0"/>
      <dgm:spPr/>
    </dgm:pt>
    <dgm:pt modelId="{993F7552-E260-4D83-B977-429040860ECF}" type="pres">
      <dgm:prSet presAssocID="{957DFB3E-4CC2-498F-AFD7-F625B4A271F4}" presName="quadrant1" presStyleLbl="node1" presStyleIdx="0" presStyleCnt="4">
        <dgm:presLayoutVars>
          <dgm:chMax val="1"/>
          <dgm:bulletEnabled val="1"/>
        </dgm:presLayoutVars>
      </dgm:prSet>
      <dgm:spPr/>
      <dgm:t>
        <a:bodyPr/>
        <a:lstStyle/>
        <a:p>
          <a:endParaRPr lang="en-US"/>
        </a:p>
      </dgm:t>
    </dgm:pt>
    <dgm:pt modelId="{FD321FB4-2D54-4E3B-8611-B9F15B2AE290}" type="pres">
      <dgm:prSet presAssocID="{957DFB3E-4CC2-498F-AFD7-F625B4A271F4}" presName="quadrant2" presStyleLbl="node1" presStyleIdx="1" presStyleCnt="4">
        <dgm:presLayoutVars>
          <dgm:chMax val="1"/>
          <dgm:bulletEnabled val="1"/>
        </dgm:presLayoutVars>
      </dgm:prSet>
      <dgm:spPr/>
      <dgm:t>
        <a:bodyPr/>
        <a:lstStyle/>
        <a:p>
          <a:endParaRPr lang="en-US"/>
        </a:p>
      </dgm:t>
    </dgm:pt>
    <dgm:pt modelId="{14D97FF1-199F-4D8C-A8A7-A2D2BCB83260}" type="pres">
      <dgm:prSet presAssocID="{957DFB3E-4CC2-498F-AFD7-F625B4A271F4}" presName="quadrant3" presStyleLbl="node1" presStyleIdx="2" presStyleCnt="4">
        <dgm:presLayoutVars>
          <dgm:chMax val="1"/>
          <dgm:bulletEnabled val="1"/>
        </dgm:presLayoutVars>
      </dgm:prSet>
      <dgm:spPr/>
      <dgm:t>
        <a:bodyPr/>
        <a:lstStyle/>
        <a:p>
          <a:endParaRPr lang="en-US"/>
        </a:p>
      </dgm:t>
    </dgm:pt>
    <dgm:pt modelId="{8C669FF6-0E4E-49DF-87EC-CC77BDB5C781}" type="pres">
      <dgm:prSet presAssocID="{957DFB3E-4CC2-498F-AFD7-F625B4A271F4}" presName="quadrant4" presStyleLbl="node1" presStyleIdx="3" presStyleCnt="4">
        <dgm:presLayoutVars>
          <dgm:chMax val="1"/>
          <dgm:bulletEnabled val="1"/>
        </dgm:presLayoutVars>
      </dgm:prSet>
      <dgm:spPr/>
      <dgm:t>
        <a:bodyPr/>
        <a:lstStyle/>
        <a:p>
          <a:endParaRPr lang="en-US"/>
        </a:p>
      </dgm:t>
    </dgm:pt>
    <dgm:pt modelId="{BADADE20-208C-4E88-A659-0A68AEBFEE6C}" type="pres">
      <dgm:prSet presAssocID="{957DFB3E-4CC2-498F-AFD7-F625B4A271F4}" presName="quadrantPlaceholder" presStyleCnt="0"/>
      <dgm:spPr/>
    </dgm:pt>
    <dgm:pt modelId="{38B2AB18-6E72-4C05-95E8-E937872F3BC9}" type="pres">
      <dgm:prSet presAssocID="{957DFB3E-4CC2-498F-AFD7-F625B4A271F4}" presName="center1" presStyleLbl="fgShp" presStyleIdx="0" presStyleCnt="2"/>
      <dgm:spPr/>
    </dgm:pt>
    <dgm:pt modelId="{D2053434-A0A8-4B58-BDFD-C24C28B5E8A2}" type="pres">
      <dgm:prSet presAssocID="{957DFB3E-4CC2-498F-AFD7-F625B4A271F4}" presName="center2" presStyleLbl="fgShp" presStyleIdx="1" presStyleCnt="2"/>
      <dgm:spPr/>
    </dgm:pt>
  </dgm:ptLst>
  <dgm:cxnLst>
    <dgm:cxn modelId="{D75290DA-5022-4A87-B260-45318330E4DB}" srcId="{EB37B758-1BD3-45E5-AC0B-AEA5EEAFC43F}" destId="{D0CF6FB8-29DA-45B0-8084-8FF11393EDA5}" srcOrd="3" destOrd="0" parTransId="{71ECA79C-853D-41C1-B127-E34A6F339804}" sibTransId="{69A622AB-C288-4CE6-BB40-CE456613E810}"/>
    <dgm:cxn modelId="{31953959-0E59-4AED-9948-6F700AEC6857}" type="presOf" srcId="{C05AE184-1B54-4D88-9427-5640F5752E18}" destId="{B7D3AFAA-5BA8-489E-B583-A84551FEC4CE}" srcOrd="0" destOrd="0" presId="urn:microsoft.com/office/officeart/2005/8/layout/cycle4"/>
    <dgm:cxn modelId="{2E6F1C61-92A4-4E5D-9CC2-FBC2862784D8}" srcId="{F0C968DF-340E-404A-8FCC-4669D0504E6D}" destId="{2F198BB6-0B62-4F53-A876-98B29DC19E5C}" srcOrd="2" destOrd="0" parTransId="{5FED1079-A012-45B0-8D2E-972D549B4218}" sibTransId="{ECD4E5BF-2888-423D-8C51-FBD71D5388B7}"/>
    <dgm:cxn modelId="{41F271CB-BF98-4643-A28B-70FBAF7F1E3A}" type="presOf" srcId="{FAB0C880-9EEB-4FD6-A3C3-2DE0FF03BE66}" destId="{8D21A124-5A71-408D-90CA-788154F4AFE9}" srcOrd="1" destOrd="0" presId="urn:microsoft.com/office/officeart/2005/8/layout/cycle4"/>
    <dgm:cxn modelId="{F2F6914C-FD84-4163-8A47-FE1ECC4BC516}" type="presOf" srcId="{AF5BBEA6-E473-4EA6-8D38-AF8FC5543506}" destId="{8D21A124-5A71-408D-90CA-788154F4AFE9}" srcOrd="1" destOrd="1" presId="urn:microsoft.com/office/officeart/2005/8/layout/cycle4"/>
    <dgm:cxn modelId="{5B3269C4-FDA1-44A2-8F67-5D26010CC16E}" type="presOf" srcId="{BEEBA81E-2AF5-4B05-A0AF-82BD42EDB391}" destId="{B7D3AFAA-5BA8-489E-B583-A84551FEC4CE}" srcOrd="0" destOrd="1" presId="urn:microsoft.com/office/officeart/2005/8/layout/cycle4"/>
    <dgm:cxn modelId="{E7CBA49B-A7A8-4E2D-89FE-A81151F75688}" type="presOf" srcId="{AF5BBEA6-E473-4EA6-8D38-AF8FC5543506}" destId="{91CDF44A-383C-4747-8FA8-8BA909FFDF8C}" srcOrd="0" destOrd="1" presId="urn:microsoft.com/office/officeart/2005/8/layout/cycle4"/>
    <dgm:cxn modelId="{D4455A8A-6C22-4BBC-B250-37DD770E2786}" type="presOf" srcId="{EB37B758-1BD3-45E5-AC0B-AEA5EEAFC43F}" destId="{14D97FF1-199F-4D8C-A8A7-A2D2BCB83260}" srcOrd="0" destOrd="0" presId="urn:microsoft.com/office/officeart/2005/8/layout/cycle4"/>
    <dgm:cxn modelId="{44B84E35-AA63-4554-A6B5-9D3C102385A3}" srcId="{0486CAD3-F6F6-4DAA-BA4F-DE273F92A975}" destId="{AF5BBEA6-E473-4EA6-8D38-AF8FC5543506}" srcOrd="1" destOrd="0" parTransId="{7B1CEEF2-60F8-40C5-90B5-0CD3638511BC}" sibTransId="{15B004B7-F438-4E4C-88C5-66F509088AB7}"/>
    <dgm:cxn modelId="{638A60F0-0F4A-40D1-8ABD-9274E3180E0E}" type="presOf" srcId="{7D9A5A6F-75B6-4B6C-90DC-8D6A1AD58A0C}" destId="{22DB5D31-E9B2-4AA3-84CF-A9F3C35ECCCB}" srcOrd="1" destOrd="2" presId="urn:microsoft.com/office/officeart/2005/8/layout/cycle4"/>
    <dgm:cxn modelId="{A7F4F40A-28C3-43AE-B7B8-B6C8AD1B91E9}" type="presOf" srcId="{6587C9AE-2DD9-4144-935C-2CCD19386356}" destId="{22DB5D31-E9B2-4AA3-84CF-A9F3C35ECCCB}" srcOrd="1" destOrd="1" presId="urn:microsoft.com/office/officeart/2005/8/layout/cycle4"/>
    <dgm:cxn modelId="{54531314-BAD1-4162-BC65-FC8DFEE3AC02}" srcId="{0486CAD3-F6F6-4DAA-BA4F-DE273F92A975}" destId="{FAB0C880-9EEB-4FD6-A3C3-2DE0FF03BE66}" srcOrd="0" destOrd="0" parTransId="{E44BF661-9CF8-4931-937E-E5ED0568AFD8}" sibTransId="{CBB28D33-F723-4213-A648-FF46BFDFE288}"/>
    <dgm:cxn modelId="{AA400710-7C9E-40B2-90FB-F5BE9A4EAA0F}" srcId="{957DFB3E-4CC2-498F-AFD7-F625B4A271F4}" destId="{F0C968DF-340E-404A-8FCC-4669D0504E6D}" srcOrd="3" destOrd="0" parTransId="{2BDE4295-6730-45E3-9049-24AC3E2A6E15}" sibTransId="{BD398A3C-5950-4B1F-9C85-B242F06EB253}"/>
    <dgm:cxn modelId="{AF563B54-2A86-40A0-844A-E08CC8FD3445}" type="presOf" srcId="{D0CF6FB8-29DA-45B0-8084-8FF11393EDA5}" destId="{22DB5D31-E9B2-4AA3-84CF-A9F3C35ECCCB}" srcOrd="1" destOrd="3" presId="urn:microsoft.com/office/officeart/2005/8/layout/cycle4"/>
    <dgm:cxn modelId="{B5A2B665-8430-4332-A9A1-FFB791041227}" type="presOf" srcId="{C05AE184-1B54-4D88-9427-5640F5752E18}" destId="{1623D042-4B63-4843-933D-B474DB7F548E}" srcOrd="1" destOrd="0" presId="urn:microsoft.com/office/officeart/2005/8/layout/cycle4"/>
    <dgm:cxn modelId="{AF92D862-4493-4038-888B-DF97E57CBF45}" type="presOf" srcId="{F0C968DF-340E-404A-8FCC-4669D0504E6D}" destId="{8C669FF6-0E4E-49DF-87EC-CC77BDB5C781}" srcOrd="0" destOrd="0" presId="urn:microsoft.com/office/officeart/2005/8/layout/cycle4"/>
    <dgm:cxn modelId="{80E75289-40FE-4B83-AA86-2E5B8A2E187A}" type="presOf" srcId="{D0CF6FB8-29DA-45B0-8084-8FF11393EDA5}" destId="{FE39B3EF-38DF-4E13-9985-F542F332264F}" srcOrd="0" destOrd="3" presId="urn:microsoft.com/office/officeart/2005/8/layout/cycle4"/>
    <dgm:cxn modelId="{FAABF3DF-81F4-46A1-9C60-55B4BF8CF0A7}" srcId="{EB37B758-1BD3-45E5-AC0B-AEA5EEAFC43F}" destId="{6467733A-F35A-4936-951D-502D46D28A7B}" srcOrd="0" destOrd="0" parTransId="{D5989BEA-FF90-4F46-8912-3B5E5157EF74}" sibTransId="{1FC2B7B9-B17F-4E93-88F9-628699A834D0}"/>
    <dgm:cxn modelId="{F3BB51C1-9F1E-4447-88BF-C23B4C1D9307}" type="presOf" srcId="{957DFB3E-4CC2-498F-AFD7-F625B4A271F4}" destId="{05327EA1-E9BC-456F-8F71-375CBA411036}" srcOrd="0" destOrd="0" presId="urn:microsoft.com/office/officeart/2005/8/layout/cycle4"/>
    <dgm:cxn modelId="{DFBFA521-31E5-4DFD-9896-3007C1C4E95A}" type="presOf" srcId="{6587C9AE-2DD9-4144-935C-2CCD19386356}" destId="{FE39B3EF-38DF-4E13-9985-F542F332264F}" srcOrd="0" destOrd="1" presId="urn:microsoft.com/office/officeart/2005/8/layout/cycle4"/>
    <dgm:cxn modelId="{3E1DA335-708D-4143-8A82-1D48A8CF81B1}" type="presOf" srcId="{6467733A-F35A-4936-951D-502D46D28A7B}" destId="{22DB5D31-E9B2-4AA3-84CF-A9F3C35ECCCB}" srcOrd="1" destOrd="0" presId="urn:microsoft.com/office/officeart/2005/8/layout/cycle4"/>
    <dgm:cxn modelId="{ED1830AF-B98F-422B-9C20-B5BE52193823}" type="presOf" srcId="{FAB0C880-9EEB-4FD6-A3C3-2DE0FF03BE66}" destId="{91CDF44A-383C-4747-8FA8-8BA909FFDF8C}" srcOrd="0" destOrd="0" presId="urn:microsoft.com/office/officeart/2005/8/layout/cycle4"/>
    <dgm:cxn modelId="{070A7F23-04C6-456D-AEF6-A562F277FB63}" type="presOf" srcId="{A5DF7655-EF5C-43E9-A8DD-7CC4BE373A3C}" destId="{246DE038-B2E8-491D-8FBE-56A2BE04F23D}" srcOrd="0" destOrd="0" presId="urn:microsoft.com/office/officeart/2005/8/layout/cycle4"/>
    <dgm:cxn modelId="{E2D914F8-AB46-4CE2-8BE0-359C87CB093E}" srcId="{957DFB3E-4CC2-498F-AFD7-F625B4A271F4}" destId="{EF4F5723-CE86-4D10-A1F7-BAA092EE2D72}" srcOrd="0" destOrd="0" parTransId="{8316CDBA-B79C-4A9B-923D-930AF350EC17}" sibTransId="{CF599D98-AC08-4BE7-B7BA-77430DD5EAF1}"/>
    <dgm:cxn modelId="{4AA6F0BC-5174-4E25-9A56-A316A64E7C1C}" srcId="{957DFB3E-4CC2-498F-AFD7-F625B4A271F4}" destId="{EB37B758-1BD3-45E5-AC0B-AEA5EEAFC43F}" srcOrd="2" destOrd="0" parTransId="{5031D033-103F-426D-A339-752469CB2CEE}" sibTransId="{0622E3F0-CB4D-4DA5-B54A-AF3E1AA22FBD}"/>
    <dgm:cxn modelId="{4EB764F4-B3E8-436A-A110-8D6385E9C2C6}" type="presOf" srcId="{BEEBA81E-2AF5-4B05-A0AF-82BD42EDB391}" destId="{1623D042-4B63-4843-933D-B474DB7F548E}" srcOrd="1" destOrd="1" presId="urn:microsoft.com/office/officeart/2005/8/layout/cycle4"/>
    <dgm:cxn modelId="{0E970E36-C9AB-4B61-B0E4-298E39BBB202}" srcId="{957DFB3E-4CC2-498F-AFD7-F625B4A271F4}" destId="{0486CAD3-F6F6-4DAA-BA4F-DE273F92A975}" srcOrd="1" destOrd="0" parTransId="{FCEED463-38E8-4703-AC6C-695A08ECCA08}" sibTransId="{371F77BF-1839-4633-9AAF-9B4BE929F998}"/>
    <dgm:cxn modelId="{8487E957-8CE4-4ABB-A31E-19C62BB10415}" srcId="{EF4F5723-CE86-4D10-A1F7-BAA092EE2D72}" destId="{C05AE184-1B54-4D88-9427-5640F5752E18}" srcOrd="0" destOrd="0" parTransId="{663DA6D6-561E-4239-BC09-B5F5110EA9F3}" sibTransId="{C17E9C8B-9AFD-4D1E-B0AA-FC1B90406251}"/>
    <dgm:cxn modelId="{21582751-29FD-4621-8984-BE25794880C6}" type="presOf" srcId="{2F198BB6-0B62-4F53-A876-98B29DC19E5C}" destId="{246DE038-B2E8-491D-8FBE-56A2BE04F23D}" srcOrd="0" destOrd="2" presId="urn:microsoft.com/office/officeart/2005/8/layout/cycle4"/>
    <dgm:cxn modelId="{9E817870-93BB-438D-A16D-B2806CFE9E48}" type="presOf" srcId="{0486CAD3-F6F6-4DAA-BA4F-DE273F92A975}" destId="{FD321FB4-2D54-4E3B-8611-B9F15B2AE290}" srcOrd="0" destOrd="0" presId="urn:microsoft.com/office/officeart/2005/8/layout/cycle4"/>
    <dgm:cxn modelId="{44790674-90FC-4D3D-9068-EF09BB6C1C1E}" type="presOf" srcId="{A5DF7655-EF5C-43E9-A8DD-7CC4BE373A3C}" destId="{F1A31769-5168-42A1-991A-28C6533B8635}" srcOrd="1" destOrd="0" presId="urn:microsoft.com/office/officeart/2005/8/layout/cycle4"/>
    <dgm:cxn modelId="{66E1976D-18E0-49F4-BF76-50C3026C2591}" type="presOf" srcId="{6467733A-F35A-4936-951D-502D46D28A7B}" destId="{FE39B3EF-38DF-4E13-9985-F542F332264F}" srcOrd="0" destOrd="0" presId="urn:microsoft.com/office/officeart/2005/8/layout/cycle4"/>
    <dgm:cxn modelId="{B848D785-B13A-4C73-8482-4FC5CAF34EC2}" srcId="{EF4F5723-CE86-4D10-A1F7-BAA092EE2D72}" destId="{BEEBA81E-2AF5-4B05-A0AF-82BD42EDB391}" srcOrd="1" destOrd="0" parTransId="{D290A391-DBEB-4B5E-8C0F-DFDD1D57C70A}" sibTransId="{9982970F-5FC8-4283-9381-57C6DC074E41}"/>
    <dgm:cxn modelId="{8E774FFD-5A02-4251-B50F-98560ADF5666}" srcId="{EB37B758-1BD3-45E5-AC0B-AEA5EEAFC43F}" destId="{6587C9AE-2DD9-4144-935C-2CCD19386356}" srcOrd="1" destOrd="0" parTransId="{E2E47FB0-0484-489B-AE25-2AA1C0DF6A5D}" sibTransId="{BF104616-CF41-4CD9-9CBA-692B487E566D}"/>
    <dgm:cxn modelId="{3FC98038-377C-4347-A2E5-6C1F83ACC232}" type="presOf" srcId="{7D9A5A6F-75B6-4B6C-90DC-8D6A1AD58A0C}" destId="{FE39B3EF-38DF-4E13-9985-F542F332264F}" srcOrd="0" destOrd="2" presId="urn:microsoft.com/office/officeart/2005/8/layout/cycle4"/>
    <dgm:cxn modelId="{65D5DFDA-4A67-4B32-AD39-F49A6C1E1774}" type="presOf" srcId="{DA8E2F7B-5816-49CD-8F74-1997E6F62757}" destId="{246DE038-B2E8-491D-8FBE-56A2BE04F23D}" srcOrd="0" destOrd="1" presId="urn:microsoft.com/office/officeart/2005/8/layout/cycle4"/>
    <dgm:cxn modelId="{E26099C0-AECE-45E3-A3D4-77B2F12374DB}" srcId="{F0C968DF-340E-404A-8FCC-4669D0504E6D}" destId="{DA8E2F7B-5816-49CD-8F74-1997E6F62757}" srcOrd="1" destOrd="0" parTransId="{C64D3728-5D8E-4885-AA32-DB561FEB0F96}" sibTransId="{0456902C-C26D-404E-80A9-10653AF84D37}"/>
    <dgm:cxn modelId="{1D2B134C-552E-434C-B1C5-8BC3593442E6}" type="presOf" srcId="{EF4F5723-CE86-4D10-A1F7-BAA092EE2D72}" destId="{993F7552-E260-4D83-B977-429040860ECF}" srcOrd="0" destOrd="0" presId="urn:microsoft.com/office/officeart/2005/8/layout/cycle4"/>
    <dgm:cxn modelId="{6902AFB5-2658-4CD3-9D6C-58993E299ECC}" srcId="{F0C968DF-340E-404A-8FCC-4669D0504E6D}" destId="{A5DF7655-EF5C-43E9-A8DD-7CC4BE373A3C}" srcOrd="0" destOrd="0" parTransId="{2D6C3150-E434-4CBA-BCB1-5A820025D2CA}" sibTransId="{428D354A-88F8-43EF-8409-AE5AB8112B7E}"/>
    <dgm:cxn modelId="{2D237CA9-C9BA-4E96-94FA-914DFE975D1D}" type="presOf" srcId="{2F198BB6-0B62-4F53-A876-98B29DC19E5C}" destId="{F1A31769-5168-42A1-991A-28C6533B8635}" srcOrd="1" destOrd="2" presId="urn:microsoft.com/office/officeart/2005/8/layout/cycle4"/>
    <dgm:cxn modelId="{E7E5A765-D2AA-45B2-802F-25F121F6B5B8}" srcId="{EB37B758-1BD3-45E5-AC0B-AEA5EEAFC43F}" destId="{7D9A5A6F-75B6-4B6C-90DC-8D6A1AD58A0C}" srcOrd="2" destOrd="0" parTransId="{AA78DAF2-1CB9-424B-AEC5-4E3C3340B657}" sibTransId="{39EFEB72-A350-48F5-BD95-95338763F89B}"/>
    <dgm:cxn modelId="{88DF8B80-C54F-4BC1-828F-D8418533CCF6}" type="presOf" srcId="{DA8E2F7B-5816-49CD-8F74-1997E6F62757}" destId="{F1A31769-5168-42A1-991A-28C6533B8635}" srcOrd="1" destOrd="1" presId="urn:microsoft.com/office/officeart/2005/8/layout/cycle4"/>
    <dgm:cxn modelId="{36C6EB2B-BB69-4C30-B348-814FD5FB8CF7}" type="presParOf" srcId="{05327EA1-E9BC-456F-8F71-375CBA411036}" destId="{F06020A7-AFA0-4C61-B68E-8AF04BEBEB40}" srcOrd="0" destOrd="0" presId="urn:microsoft.com/office/officeart/2005/8/layout/cycle4"/>
    <dgm:cxn modelId="{7E807DC1-32FC-49BE-88A7-C661AA9E1D31}" type="presParOf" srcId="{F06020A7-AFA0-4C61-B68E-8AF04BEBEB40}" destId="{3E65D1F3-1488-4518-AB6C-DF516EDEE4FF}" srcOrd="0" destOrd="0" presId="urn:microsoft.com/office/officeart/2005/8/layout/cycle4"/>
    <dgm:cxn modelId="{B469C3F9-E8A8-410F-891A-F2C1915699BA}" type="presParOf" srcId="{3E65D1F3-1488-4518-AB6C-DF516EDEE4FF}" destId="{B7D3AFAA-5BA8-489E-B583-A84551FEC4CE}" srcOrd="0" destOrd="0" presId="urn:microsoft.com/office/officeart/2005/8/layout/cycle4"/>
    <dgm:cxn modelId="{D3A2B9D9-D895-4612-B908-54D21EF4C32A}" type="presParOf" srcId="{3E65D1F3-1488-4518-AB6C-DF516EDEE4FF}" destId="{1623D042-4B63-4843-933D-B474DB7F548E}" srcOrd="1" destOrd="0" presId="urn:microsoft.com/office/officeart/2005/8/layout/cycle4"/>
    <dgm:cxn modelId="{567AF976-20FF-4CFB-9DA7-CC725B7D4170}" type="presParOf" srcId="{F06020A7-AFA0-4C61-B68E-8AF04BEBEB40}" destId="{F7CCD9D6-35F0-4960-8D5E-E3A767AC43B9}" srcOrd="1" destOrd="0" presId="urn:microsoft.com/office/officeart/2005/8/layout/cycle4"/>
    <dgm:cxn modelId="{4403A60C-4233-4EAB-9CED-F40D7A933737}" type="presParOf" srcId="{F7CCD9D6-35F0-4960-8D5E-E3A767AC43B9}" destId="{91CDF44A-383C-4747-8FA8-8BA909FFDF8C}" srcOrd="0" destOrd="0" presId="urn:microsoft.com/office/officeart/2005/8/layout/cycle4"/>
    <dgm:cxn modelId="{A50B177B-FB49-484A-9D76-4BBDDF6F947A}" type="presParOf" srcId="{F7CCD9D6-35F0-4960-8D5E-E3A767AC43B9}" destId="{8D21A124-5A71-408D-90CA-788154F4AFE9}" srcOrd="1" destOrd="0" presId="urn:microsoft.com/office/officeart/2005/8/layout/cycle4"/>
    <dgm:cxn modelId="{D5004784-ADEC-4F68-9A12-E52D02CC0663}" type="presParOf" srcId="{F06020A7-AFA0-4C61-B68E-8AF04BEBEB40}" destId="{5CF1748D-AF46-4DEC-AE11-1C7509A1DD3F}" srcOrd="2" destOrd="0" presId="urn:microsoft.com/office/officeart/2005/8/layout/cycle4"/>
    <dgm:cxn modelId="{89504869-3623-4AF0-8C04-C3F0B293838B}" type="presParOf" srcId="{5CF1748D-AF46-4DEC-AE11-1C7509A1DD3F}" destId="{FE39B3EF-38DF-4E13-9985-F542F332264F}" srcOrd="0" destOrd="0" presId="urn:microsoft.com/office/officeart/2005/8/layout/cycle4"/>
    <dgm:cxn modelId="{EC542A7D-F1E5-4ABA-B89F-899C17022304}" type="presParOf" srcId="{5CF1748D-AF46-4DEC-AE11-1C7509A1DD3F}" destId="{22DB5D31-E9B2-4AA3-84CF-A9F3C35ECCCB}" srcOrd="1" destOrd="0" presId="urn:microsoft.com/office/officeart/2005/8/layout/cycle4"/>
    <dgm:cxn modelId="{E32E4AFC-0FF4-4EA7-AB62-AED604DB2278}" type="presParOf" srcId="{F06020A7-AFA0-4C61-B68E-8AF04BEBEB40}" destId="{81BEA75F-23E5-4A4C-9DB5-E83CC85B3166}" srcOrd="3" destOrd="0" presId="urn:microsoft.com/office/officeart/2005/8/layout/cycle4"/>
    <dgm:cxn modelId="{3BAE25F7-B0C4-466A-9E53-9E529370C818}" type="presParOf" srcId="{81BEA75F-23E5-4A4C-9DB5-E83CC85B3166}" destId="{246DE038-B2E8-491D-8FBE-56A2BE04F23D}" srcOrd="0" destOrd="0" presId="urn:microsoft.com/office/officeart/2005/8/layout/cycle4"/>
    <dgm:cxn modelId="{632DC8B3-3E9E-4B6A-8BEA-3E0258DA453A}" type="presParOf" srcId="{81BEA75F-23E5-4A4C-9DB5-E83CC85B3166}" destId="{F1A31769-5168-42A1-991A-28C6533B8635}" srcOrd="1" destOrd="0" presId="urn:microsoft.com/office/officeart/2005/8/layout/cycle4"/>
    <dgm:cxn modelId="{BC4F1744-2017-4A02-8E35-62082C9EEAD9}" type="presParOf" srcId="{F06020A7-AFA0-4C61-B68E-8AF04BEBEB40}" destId="{B03E938E-3B6B-4334-B1BD-61587FD3132B}" srcOrd="4" destOrd="0" presId="urn:microsoft.com/office/officeart/2005/8/layout/cycle4"/>
    <dgm:cxn modelId="{1DC6D178-CDEA-484C-A96F-5B8EF1C2B5C5}" type="presParOf" srcId="{05327EA1-E9BC-456F-8F71-375CBA411036}" destId="{4DC8581A-1C92-46DF-B0C3-CCA970EB3C94}" srcOrd="1" destOrd="0" presId="urn:microsoft.com/office/officeart/2005/8/layout/cycle4"/>
    <dgm:cxn modelId="{7677822D-2DF2-4179-826F-399755F662C5}" type="presParOf" srcId="{4DC8581A-1C92-46DF-B0C3-CCA970EB3C94}" destId="{993F7552-E260-4D83-B977-429040860ECF}" srcOrd="0" destOrd="0" presId="urn:microsoft.com/office/officeart/2005/8/layout/cycle4"/>
    <dgm:cxn modelId="{EFB316CF-D5A1-400A-A812-FD4D9B785727}" type="presParOf" srcId="{4DC8581A-1C92-46DF-B0C3-CCA970EB3C94}" destId="{FD321FB4-2D54-4E3B-8611-B9F15B2AE290}" srcOrd="1" destOrd="0" presId="urn:microsoft.com/office/officeart/2005/8/layout/cycle4"/>
    <dgm:cxn modelId="{280460BF-3C93-4C21-9252-B2CE77B8D739}" type="presParOf" srcId="{4DC8581A-1C92-46DF-B0C3-CCA970EB3C94}" destId="{14D97FF1-199F-4D8C-A8A7-A2D2BCB83260}" srcOrd="2" destOrd="0" presId="urn:microsoft.com/office/officeart/2005/8/layout/cycle4"/>
    <dgm:cxn modelId="{2A0F948D-D2A0-4022-8859-811FD5D4DAD5}" type="presParOf" srcId="{4DC8581A-1C92-46DF-B0C3-CCA970EB3C94}" destId="{8C669FF6-0E4E-49DF-87EC-CC77BDB5C781}" srcOrd="3" destOrd="0" presId="urn:microsoft.com/office/officeart/2005/8/layout/cycle4"/>
    <dgm:cxn modelId="{9C8B05A6-E7B2-4219-992F-D56AD26B1ECE}" type="presParOf" srcId="{4DC8581A-1C92-46DF-B0C3-CCA970EB3C94}" destId="{BADADE20-208C-4E88-A659-0A68AEBFEE6C}" srcOrd="4" destOrd="0" presId="urn:microsoft.com/office/officeart/2005/8/layout/cycle4"/>
    <dgm:cxn modelId="{BFECDAB8-F562-4B5F-A447-D9AC552F288D}" type="presParOf" srcId="{05327EA1-E9BC-456F-8F71-375CBA411036}" destId="{38B2AB18-6E72-4C05-95E8-E937872F3BC9}" srcOrd="2" destOrd="0" presId="urn:microsoft.com/office/officeart/2005/8/layout/cycle4"/>
    <dgm:cxn modelId="{88F02262-93A6-4D16-A99C-8A591F1C5908}" type="presParOf" srcId="{05327EA1-E9BC-456F-8F71-375CBA411036}" destId="{D2053434-A0A8-4B58-BDFD-C24C28B5E8A2}" srcOrd="3" destOrd="0" presId="urn:microsoft.com/office/officeart/2005/8/layout/cycle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55FB53-FC1A-4E9C-939A-98FB3A133C8B}"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en-US"/>
        </a:p>
      </dgm:t>
    </dgm:pt>
    <dgm:pt modelId="{61549661-A35D-400E-A3A6-C1BE51CD8F1F}">
      <dgm:prSet phldrT="[Text]"/>
      <dgm:spPr/>
      <dgm:t>
        <a:bodyPr/>
        <a:lstStyle/>
        <a:p>
          <a:r>
            <a:rPr lang="en-US" dirty="0" smtClean="0"/>
            <a:t>Tom Phillips, CEO</a:t>
          </a:r>
          <a:endParaRPr lang="en-US" dirty="0"/>
        </a:p>
      </dgm:t>
    </dgm:pt>
    <dgm:pt modelId="{688B7607-B9E7-4106-8A7D-54C84949DDED}" type="parTrans" cxnId="{BC825DB1-AAAF-48C5-850C-5220F07AC57C}">
      <dgm:prSet/>
      <dgm:spPr/>
      <dgm:t>
        <a:bodyPr/>
        <a:lstStyle/>
        <a:p>
          <a:endParaRPr lang="en-US"/>
        </a:p>
      </dgm:t>
    </dgm:pt>
    <dgm:pt modelId="{8C9A8C4D-E81F-4710-B656-CF47CF1AE9B2}" type="sibTrans" cxnId="{BC825DB1-AAAF-48C5-850C-5220F07AC57C}">
      <dgm:prSet/>
      <dgm:spPr/>
      <dgm:t>
        <a:bodyPr/>
        <a:lstStyle/>
        <a:p>
          <a:endParaRPr lang="en-US"/>
        </a:p>
      </dgm:t>
    </dgm:pt>
    <dgm:pt modelId="{826F6ABB-7CA9-494A-9C04-06A759571D1A}">
      <dgm:prSet phldrT="[Text]"/>
      <dgm:spPr/>
      <dgm:t>
        <a:bodyPr/>
        <a:lstStyle/>
        <a:p>
          <a:r>
            <a:rPr lang="en-US" dirty="0" smtClean="0"/>
            <a:t>John Wennemann, HR Director</a:t>
          </a:r>
          <a:endParaRPr lang="en-US" dirty="0"/>
        </a:p>
      </dgm:t>
    </dgm:pt>
    <dgm:pt modelId="{0C798426-9949-484D-83AD-2D7F68221541}" type="parTrans" cxnId="{2CE0B1B1-29B4-4D98-B1C2-A47E55F0B779}">
      <dgm:prSet/>
      <dgm:spPr/>
      <dgm:t>
        <a:bodyPr/>
        <a:lstStyle/>
        <a:p>
          <a:endParaRPr lang="en-US"/>
        </a:p>
      </dgm:t>
    </dgm:pt>
    <dgm:pt modelId="{7AB5757F-46A4-4D0E-A516-F5887F9C008F}" type="sibTrans" cxnId="{2CE0B1B1-29B4-4D98-B1C2-A47E55F0B779}">
      <dgm:prSet/>
      <dgm:spPr/>
      <dgm:t>
        <a:bodyPr/>
        <a:lstStyle/>
        <a:p>
          <a:endParaRPr lang="en-US"/>
        </a:p>
      </dgm:t>
    </dgm:pt>
    <dgm:pt modelId="{D3170026-5CEE-457F-BED4-CE3358D0D8FD}">
      <dgm:prSet phldrT="[Text]"/>
      <dgm:spPr/>
      <dgm:t>
        <a:bodyPr/>
        <a:lstStyle/>
        <a:p>
          <a:r>
            <a:rPr lang="en-US" dirty="0" smtClean="0"/>
            <a:t>Dionne Dumitru, COO</a:t>
          </a:r>
          <a:endParaRPr lang="en-US" dirty="0"/>
        </a:p>
      </dgm:t>
    </dgm:pt>
    <dgm:pt modelId="{7AD9C9E8-86EC-4B52-94C2-EE27F04F4E25}" type="parTrans" cxnId="{0E8E907C-2149-4DBE-8CE2-5ED190C12048}">
      <dgm:prSet/>
      <dgm:spPr/>
      <dgm:t>
        <a:bodyPr/>
        <a:lstStyle/>
        <a:p>
          <a:endParaRPr lang="en-US"/>
        </a:p>
      </dgm:t>
    </dgm:pt>
    <dgm:pt modelId="{19196E65-1E9E-4847-92C4-7AF4046C2E2C}" type="sibTrans" cxnId="{0E8E907C-2149-4DBE-8CE2-5ED190C12048}">
      <dgm:prSet/>
      <dgm:spPr/>
      <dgm:t>
        <a:bodyPr/>
        <a:lstStyle/>
        <a:p>
          <a:endParaRPr lang="en-US"/>
        </a:p>
      </dgm:t>
    </dgm:pt>
    <dgm:pt modelId="{4544711C-D4D0-48CC-869D-54549CBE3833}">
      <dgm:prSet phldrT="[Text]"/>
      <dgm:spPr/>
      <dgm:t>
        <a:bodyPr/>
        <a:lstStyle/>
        <a:p>
          <a:r>
            <a:rPr lang="en-US" dirty="0" smtClean="0"/>
            <a:t>Lane Hamm, CFO</a:t>
          </a:r>
          <a:endParaRPr lang="en-US" dirty="0"/>
        </a:p>
      </dgm:t>
    </dgm:pt>
    <dgm:pt modelId="{76779987-1483-4C28-970D-5B7671528019}" type="parTrans" cxnId="{A9AC0E29-2A65-4334-99CC-D80ED10FB13A}">
      <dgm:prSet/>
      <dgm:spPr/>
      <dgm:t>
        <a:bodyPr/>
        <a:lstStyle/>
        <a:p>
          <a:endParaRPr lang="en-US"/>
        </a:p>
      </dgm:t>
    </dgm:pt>
    <dgm:pt modelId="{9039F891-7E16-4BEC-BB5A-72CEF65BA790}" type="sibTrans" cxnId="{A9AC0E29-2A65-4334-99CC-D80ED10FB13A}">
      <dgm:prSet/>
      <dgm:spPr/>
      <dgm:t>
        <a:bodyPr/>
        <a:lstStyle/>
        <a:p>
          <a:endParaRPr lang="en-US"/>
        </a:p>
      </dgm:t>
    </dgm:pt>
    <dgm:pt modelId="{2D8B614F-2B72-482C-96E2-58F187B5C71D}">
      <dgm:prSet phldrT="[Text]"/>
      <dgm:spPr/>
      <dgm:t>
        <a:bodyPr/>
        <a:lstStyle/>
        <a:p>
          <a:r>
            <a:rPr lang="en-US" dirty="0" smtClean="0"/>
            <a:t>Jane Roberts, VP-</a:t>
          </a:r>
          <a:r>
            <a:rPr lang="en-US" dirty="0" err="1" smtClean="0"/>
            <a:t>Merch</a:t>
          </a:r>
          <a:endParaRPr lang="en-US" dirty="0"/>
        </a:p>
      </dgm:t>
    </dgm:pt>
    <dgm:pt modelId="{076599A7-4CA5-42EE-82DE-0039D8BB10DA}" type="parTrans" cxnId="{6271BDA4-7AF4-44AA-9C4F-A89B34DA24F9}">
      <dgm:prSet/>
      <dgm:spPr/>
      <dgm:t>
        <a:bodyPr/>
        <a:lstStyle/>
        <a:p>
          <a:endParaRPr lang="en-US"/>
        </a:p>
      </dgm:t>
    </dgm:pt>
    <dgm:pt modelId="{A538AC8D-395E-4B6F-9050-38C2268002CC}" type="sibTrans" cxnId="{6271BDA4-7AF4-44AA-9C4F-A89B34DA24F9}">
      <dgm:prSet/>
      <dgm:spPr/>
      <dgm:t>
        <a:bodyPr/>
        <a:lstStyle/>
        <a:p>
          <a:endParaRPr lang="en-US"/>
        </a:p>
      </dgm:t>
    </dgm:pt>
    <dgm:pt modelId="{5960EE3B-C265-44C0-BE7D-D4EA4555FC4B}">
      <dgm:prSet phldrT="[Text]"/>
      <dgm:spPr/>
      <dgm:t>
        <a:bodyPr/>
        <a:lstStyle/>
        <a:p>
          <a:r>
            <a:rPr lang="en-US" dirty="0" smtClean="0"/>
            <a:t>IT (Sean Copple)</a:t>
          </a:r>
          <a:endParaRPr lang="en-US" dirty="0"/>
        </a:p>
      </dgm:t>
    </dgm:pt>
    <dgm:pt modelId="{09CEAE9E-93EC-49DA-B038-F7594E885909}" type="parTrans" cxnId="{DB13137B-3C89-4BE2-B176-0458EA79F560}">
      <dgm:prSet/>
      <dgm:spPr/>
      <dgm:t>
        <a:bodyPr/>
        <a:lstStyle/>
        <a:p>
          <a:endParaRPr lang="en-US"/>
        </a:p>
      </dgm:t>
    </dgm:pt>
    <dgm:pt modelId="{D8C9ED23-0998-4F92-8A7B-6CF158F5A9AF}" type="sibTrans" cxnId="{DB13137B-3C89-4BE2-B176-0458EA79F560}">
      <dgm:prSet/>
      <dgm:spPr/>
      <dgm:t>
        <a:bodyPr/>
        <a:lstStyle/>
        <a:p>
          <a:endParaRPr lang="en-US"/>
        </a:p>
      </dgm:t>
    </dgm:pt>
    <dgm:pt modelId="{945F34F4-7947-4602-B501-5D0557DD79E6}">
      <dgm:prSet phldrT="[Text]"/>
      <dgm:spPr/>
      <dgm:t>
        <a:bodyPr/>
        <a:lstStyle/>
        <a:p>
          <a:r>
            <a:rPr lang="en-US" dirty="0" smtClean="0"/>
            <a:t>Marketing (Monda Petrinelli)</a:t>
          </a:r>
          <a:endParaRPr lang="en-US" dirty="0"/>
        </a:p>
      </dgm:t>
    </dgm:pt>
    <dgm:pt modelId="{B5CDA280-C185-488C-9E53-EE04FC920E3A}" type="parTrans" cxnId="{89998C5A-96A9-4367-A7E6-FB8472B9726C}">
      <dgm:prSet/>
      <dgm:spPr/>
      <dgm:t>
        <a:bodyPr/>
        <a:lstStyle/>
        <a:p>
          <a:endParaRPr lang="en-US"/>
        </a:p>
      </dgm:t>
    </dgm:pt>
    <dgm:pt modelId="{76CBCEE6-FB4F-4577-A348-12DE397CA4F8}" type="sibTrans" cxnId="{89998C5A-96A9-4367-A7E6-FB8472B9726C}">
      <dgm:prSet/>
      <dgm:spPr/>
      <dgm:t>
        <a:bodyPr/>
        <a:lstStyle/>
        <a:p>
          <a:endParaRPr lang="en-US"/>
        </a:p>
      </dgm:t>
    </dgm:pt>
    <dgm:pt modelId="{0DDED70A-2F04-4F0E-9476-38AFC8279811}" type="pres">
      <dgm:prSet presAssocID="{7955FB53-FC1A-4E9C-939A-98FB3A133C8B}" presName="hierChild1" presStyleCnt="0">
        <dgm:presLayoutVars>
          <dgm:orgChart val="1"/>
          <dgm:chPref val="1"/>
          <dgm:dir/>
          <dgm:animOne val="branch"/>
          <dgm:animLvl val="lvl"/>
          <dgm:resizeHandles/>
        </dgm:presLayoutVars>
      </dgm:prSet>
      <dgm:spPr/>
      <dgm:t>
        <a:bodyPr/>
        <a:lstStyle/>
        <a:p>
          <a:endParaRPr lang="en-US"/>
        </a:p>
      </dgm:t>
    </dgm:pt>
    <dgm:pt modelId="{DE450182-0C59-4581-BA84-D762D30C8036}" type="pres">
      <dgm:prSet presAssocID="{61549661-A35D-400E-A3A6-C1BE51CD8F1F}" presName="hierRoot1" presStyleCnt="0">
        <dgm:presLayoutVars>
          <dgm:hierBranch val="init"/>
        </dgm:presLayoutVars>
      </dgm:prSet>
      <dgm:spPr/>
    </dgm:pt>
    <dgm:pt modelId="{4F8C7743-7FBD-4B7F-9BE1-6A61FD3D0D52}" type="pres">
      <dgm:prSet presAssocID="{61549661-A35D-400E-A3A6-C1BE51CD8F1F}" presName="rootComposite1" presStyleCnt="0"/>
      <dgm:spPr/>
    </dgm:pt>
    <dgm:pt modelId="{D24C57D5-B21C-42FF-B803-83AB4987860D}" type="pres">
      <dgm:prSet presAssocID="{61549661-A35D-400E-A3A6-C1BE51CD8F1F}" presName="rootText1" presStyleLbl="node0" presStyleIdx="0" presStyleCnt="1">
        <dgm:presLayoutVars>
          <dgm:chPref val="3"/>
        </dgm:presLayoutVars>
      </dgm:prSet>
      <dgm:spPr/>
      <dgm:t>
        <a:bodyPr/>
        <a:lstStyle/>
        <a:p>
          <a:endParaRPr lang="en-US"/>
        </a:p>
      </dgm:t>
    </dgm:pt>
    <dgm:pt modelId="{D95CAC7A-C937-4B12-8119-FF65DC27024B}" type="pres">
      <dgm:prSet presAssocID="{61549661-A35D-400E-A3A6-C1BE51CD8F1F}" presName="rootConnector1" presStyleLbl="node1" presStyleIdx="0" presStyleCnt="0"/>
      <dgm:spPr/>
      <dgm:t>
        <a:bodyPr/>
        <a:lstStyle/>
        <a:p>
          <a:endParaRPr lang="en-US"/>
        </a:p>
      </dgm:t>
    </dgm:pt>
    <dgm:pt modelId="{E105E95E-75A7-459C-B2FF-3AA00D686F9F}" type="pres">
      <dgm:prSet presAssocID="{61549661-A35D-400E-A3A6-C1BE51CD8F1F}" presName="hierChild2" presStyleCnt="0"/>
      <dgm:spPr/>
    </dgm:pt>
    <dgm:pt modelId="{C9869FD8-10FF-42E2-98D4-FF8F8D82110A}" type="pres">
      <dgm:prSet presAssocID="{0C798426-9949-484D-83AD-2D7F68221541}" presName="Name37" presStyleLbl="parChTrans1D2" presStyleIdx="0" presStyleCnt="4"/>
      <dgm:spPr/>
      <dgm:t>
        <a:bodyPr/>
        <a:lstStyle/>
        <a:p>
          <a:endParaRPr lang="en-US"/>
        </a:p>
      </dgm:t>
    </dgm:pt>
    <dgm:pt modelId="{EB46ED3C-B722-4F13-99DA-EE77E324146A}" type="pres">
      <dgm:prSet presAssocID="{826F6ABB-7CA9-494A-9C04-06A759571D1A}" presName="hierRoot2" presStyleCnt="0">
        <dgm:presLayoutVars>
          <dgm:hierBranch val="init"/>
        </dgm:presLayoutVars>
      </dgm:prSet>
      <dgm:spPr/>
    </dgm:pt>
    <dgm:pt modelId="{E4010D6D-699B-4358-ADF0-54FE51ED509B}" type="pres">
      <dgm:prSet presAssocID="{826F6ABB-7CA9-494A-9C04-06A759571D1A}" presName="rootComposite" presStyleCnt="0"/>
      <dgm:spPr/>
    </dgm:pt>
    <dgm:pt modelId="{AB541807-5944-4187-A1EC-4C467B42AA35}" type="pres">
      <dgm:prSet presAssocID="{826F6ABB-7CA9-494A-9C04-06A759571D1A}" presName="rootText" presStyleLbl="node2" presStyleIdx="0" presStyleCnt="4">
        <dgm:presLayoutVars>
          <dgm:chPref val="3"/>
        </dgm:presLayoutVars>
      </dgm:prSet>
      <dgm:spPr/>
      <dgm:t>
        <a:bodyPr/>
        <a:lstStyle/>
        <a:p>
          <a:endParaRPr lang="en-US"/>
        </a:p>
      </dgm:t>
    </dgm:pt>
    <dgm:pt modelId="{6A3BFB04-25B8-4B8A-B121-EF439A5D0486}" type="pres">
      <dgm:prSet presAssocID="{826F6ABB-7CA9-494A-9C04-06A759571D1A}" presName="rootConnector" presStyleLbl="node2" presStyleIdx="0" presStyleCnt="4"/>
      <dgm:spPr/>
      <dgm:t>
        <a:bodyPr/>
        <a:lstStyle/>
        <a:p>
          <a:endParaRPr lang="en-US"/>
        </a:p>
      </dgm:t>
    </dgm:pt>
    <dgm:pt modelId="{CAEA7B61-C561-422D-B337-3DE607BF9850}" type="pres">
      <dgm:prSet presAssocID="{826F6ABB-7CA9-494A-9C04-06A759571D1A}" presName="hierChild4" presStyleCnt="0"/>
      <dgm:spPr/>
    </dgm:pt>
    <dgm:pt modelId="{5E699C40-BD04-4727-BFEE-E2DE4040E897}" type="pres">
      <dgm:prSet presAssocID="{826F6ABB-7CA9-494A-9C04-06A759571D1A}" presName="hierChild5" presStyleCnt="0"/>
      <dgm:spPr/>
    </dgm:pt>
    <dgm:pt modelId="{1B58734E-A0C3-42C1-BB0F-7C8B2206492F}" type="pres">
      <dgm:prSet presAssocID="{7AD9C9E8-86EC-4B52-94C2-EE27F04F4E25}" presName="Name37" presStyleLbl="parChTrans1D2" presStyleIdx="1" presStyleCnt="4"/>
      <dgm:spPr/>
      <dgm:t>
        <a:bodyPr/>
        <a:lstStyle/>
        <a:p>
          <a:endParaRPr lang="en-US"/>
        </a:p>
      </dgm:t>
    </dgm:pt>
    <dgm:pt modelId="{38D9824F-6683-4AA8-96CA-3F4DEC5F4C8B}" type="pres">
      <dgm:prSet presAssocID="{D3170026-5CEE-457F-BED4-CE3358D0D8FD}" presName="hierRoot2" presStyleCnt="0">
        <dgm:presLayoutVars>
          <dgm:hierBranch val="init"/>
        </dgm:presLayoutVars>
      </dgm:prSet>
      <dgm:spPr/>
    </dgm:pt>
    <dgm:pt modelId="{CABA9429-89AE-455A-AD2F-AF327D3EAF4C}" type="pres">
      <dgm:prSet presAssocID="{D3170026-5CEE-457F-BED4-CE3358D0D8FD}" presName="rootComposite" presStyleCnt="0"/>
      <dgm:spPr/>
    </dgm:pt>
    <dgm:pt modelId="{EEC471FC-43BB-47A8-9E5B-A05843D3F652}" type="pres">
      <dgm:prSet presAssocID="{D3170026-5CEE-457F-BED4-CE3358D0D8FD}" presName="rootText" presStyleLbl="node2" presStyleIdx="1" presStyleCnt="4">
        <dgm:presLayoutVars>
          <dgm:chPref val="3"/>
        </dgm:presLayoutVars>
      </dgm:prSet>
      <dgm:spPr/>
      <dgm:t>
        <a:bodyPr/>
        <a:lstStyle/>
        <a:p>
          <a:endParaRPr lang="en-US"/>
        </a:p>
      </dgm:t>
    </dgm:pt>
    <dgm:pt modelId="{A0BA391A-CBC5-4A78-9C7C-63C7A6145270}" type="pres">
      <dgm:prSet presAssocID="{D3170026-5CEE-457F-BED4-CE3358D0D8FD}" presName="rootConnector" presStyleLbl="node2" presStyleIdx="1" presStyleCnt="4"/>
      <dgm:spPr/>
      <dgm:t>
        <a:bodyPr/>
        <a:lstStyle/>
        <a:p>
          <a:endParaRPr lang="en-US"/>
        </a:p>
      </dgm:t>
    </dgm:pt>
    <dgm:pt modelId="{3B0331B5-E878-4E28-AF21-8147174AAAE8}" type="pres">
      <dgm:prSet presAssocID="{D3170026-5CEE-457F-BED4-CE3358D0D8FD}" presName="hierChild4" presStyleCnt="0"/>
      <dgm:spPr/>
    </dgm:pt>
    <dgm:pt modelId="{BFD74070-559F-449D-B003-E8FFABDAFCE6}" type="pres">
      <dgm:prSet presAssocID="{09CEAE9E-93EC-49DA-B038-F7594E885909}" presName="Name37" presStyleLbl="parChTrans1D3" presStyleIdx="0" presStyleCnt="2"/>
      <dgm:spPr/>
      <dgm:t>
        <a:bodyPr/>
        <a:lstStyle/>
        <a:p>
          <a:endParaRPr lang="en-US"/>
        </a:p>
      </dgm:t>
    </dgm:pt>
    <dgm:pt modelId="{EBC25C5C-3F2C-4DF4-BC13-C781D39A173B}" type="pres">
      <dgm:prSet presAssocID="{5960EE3B-C265-44C0-BE7D-D4EA4555FC4B}" presName="hierRoot2" presStyleCnt="0">
        <dgm:presLayoutVars>
          <dgm:hierBranch val="init"/>
        </dgm:presLayoutVars>
      </dgm:prSet>
      <dgm:spPr/>
    </dgm:pt>
    <dgm:pt modelId="{D9A9FB5A-9817-412F-9EE4-B84BD1803DE5}" type="pres">
      <dgm:prSet presAssocID="{5960EE3B-C265-44C0-BE7D-D4EA4555FC4B}" presName="rootComposite" presStyleCnt="0"/>
      <dgm:spPr/>
    </dgm:pt>
    <dgm:pt modelId="{F99FC1EC-F989-4790-B8B7-288F6320FB90}" type="pres">
      <dgm:prSet presAssocID="{5960EE3B-C265-44C0-BE7D-D4EA4555FC4B}" presName="rootText" presStyleLbl="node3" presStyleIdx="0" presStyleCnt="2">
        <dgm:presLayoutVars>
          <dgm:chPref val="3"/>
        </dgm:presLayoutVars>
      </dgm:prSet>
      <dgm:spPr/>
      <dgm:t>
        <a:bodyPr/>
        <a:lstStyle/>
        <a:p>
          <a:endParaRPr lang="en-US"/>
        </a:p>
      </dgm:t>
    </dgm:pt>
    <dgm:pt modelId="{C81C770D-D62F-401A-A942-187F69AB3578}" type="pres">
      <dgm:prSet presAssocID="{5960EE3B-C265-44C0-BE7D-D4EA4555FC4B}" presName="rootConnector" presStyleLbl="node3" presStyleIdx="0" presStyleCnt="2"/>
      <dgm:spPr/>
      <dgm:t>
        <a:bodyPr/>
        <a:lstStyle/>
        <a:p>
          <a:endParaRPr lang="en-US"/>
        </a:p>
      </dgm:t>
    </dgm:pt>
    <dgm:pt modelId="{09DB3024-DA67-472A-8040-D54AEE37F1F8}" type="pres">
      <dgm:prSet presAssocID="{5960EE3B-C265-44C0-BE7D-D4EA4555FC4B}" presName="hierChild4" presStyleCnt="0"/>
      <dgm:spPr/>
    </dgm:pt>
    <dgm:pt modelId="{F1A89288-3883-4CF6-9DB3-143F6AB7D33B}" type="pres">
      <dgm:prSet presAssocID="{5960EE3B-C265-44C0-BE7D-D4EA4555FC4B}" presName="hierChild5" presStyleCnt="0"/>
      <dgm:spPr/>
    </dgm:pt>
    <dgm:pt modelId="{4A9328DB-FB5C-4A8B-8FA9-43C21ACB2F8F}" type="pres">
      <dgm:prSet presAssocID="{B5CDA280-C185-488C-9E53-EE04FC920E3A}" presName="Name37" presStyleLbl="parChTrans1D3" presStyleIdx="1" presStyleCnt="2"/>
      <dgm:spPr/>
      <dgm:t>
        <a:bodyPr/>
        <a:lstStyle/>
        <a:p>
          <a:endParaRPr lang="en-US"/>
        </a:p>
      </dgm:t>
    </dgm:pt>
    <dgm:pt modelId="{F2D4ED96-A19F-4474-A91F-6341B0E3533B}" type="pres">
      <dgm:prSet presAssocID="{945F34F4-7947-4602-B501-5D0557DD79E6}" presName="hierRoot2" presStyleCnt="0">
        <dgm:presLayoutVars>
          <dgm:hierBranch val="init"/>
        </dgm:presLayoutVars>
      </dgm:prSet>
      <dgm:spPr/>
    </dgm:pt>
    <dgm:pt modelId="{CCEAAC73-AD7B-4611-9988-905148937B58}" type="pres">
      <dgm:prSet presAssocID="{945F34F4-7947-4602-B501-5D0557DD79E6}" presName="rootComposite" presStyleCnt="0"/>
      <dgm:spPr/>
    </dgm:pt>
    <dgm:pt modelId="{65C94F85-7CF4-4F07-B1AC-64670CC97595}" type="pres">
      <dgm:prSet presAssocID="{945F34F4-7947-4602-B501-5D0557DD79E6}" presName="rootText" presStyleLbl="node3" presStyleIdx="1" presStyleCnt="2">
        <dgm:presLayoutVars>
          <dgm:chPref val="3"/>
        </dgm:presLayoutVars>
      </dgm:prSet>
      <dgm:spPr/>
      <dgm:t>
        <a:bodyPr/>
        <a:lstStyle/>
        <a:p>
          <a:endParaRPr lang="en-US"/>
        </a:p>
      </dgm:t>
    </dgm:pt>
    <dgm:pt modelId="{CA521780-8F59-402B-A338-6186F9E4538F}" type="pres">
      <dgm:prSet presAssocID="{945F34F4-7947-4602-B501-5D0557DD79E6}" presName="rootConnector" presStyleLbl="node3" presStyleIdx="1" presStyleCnt="2"/>
      <dgm:spPr/>
      <dgm:t>
        <a:bodyPr/>
        <a:lstStyle/>
        <a:p>
          <a:endParaRPr lang="en-US"/>
        </a:p>
      </dgm:t>
    </dgm:pt>
    <dgm:pt modelId="{F1415AB2-563E-4DC3-A400-37EAECF0AA03}" type="pres">
      <dgm:prSet presAssocID="{945F34F4-7947-4602-B501-5D0557DD79E6}" presName="hierChild4" presStyleCnt="0"/>
      <dgm:spPr/>
    </dgm:pt>
    <dgm:pt modelId="{8DAEEDAF-2E0E-444C-90E3-25046D37FCC8}" type="pres">
      <dgm:prSet presAssocID="{945F34F4-7947-4602-B501-5D0557DD79E6}" presName="hierChild5" presStyleCnt="0"/>
      <dgm:spPr/>
    </dgm:pt>
    <dgm:pt modelId="{C602BA59-79CC-47A5-9DE2-3D43EACAC87B}" type="pres">
      <dgm:prSet presAssocID="{D3170026-5CEE-457F-BED4-CE3358D0D8FD}" presName="hierChild5" presStyleCnt="0"/>
      <dgm:spPr/>
    </dgm:pt>
    <dgm:pt modelId="{9B4B52B4-230C-4941-9E56-44591D09E5AC}" type="pres">
      <dgm:prSet presAssocID="{76779987-1483-4C28-970D-5B7671528019}" presName="Name37" presStyleLbl="parChTrans1D2" presStyleIdx="2" presStyleCnt="4"/>
      <dgm:spPr/>
      <dgm:t>
        <a:bodyPr/>
        <a:lstStyle/>
        <a:p>
          <a:endParaRPr lang="en-US"/>
        </a:p>
      </dgm:t>
    </dgm:pt>
    <dgm:pt modelId="{319EAE58-C62B-486E-AA93-D11976BDAF1B}" type="pres">
      <dgm:prSet presAssocID="{4544711C-D4D0-48CC-869D-54549CBE3833}" presName="hierRoot2" presStyleCnt="0">
        <dgm:presLayoutVars>
          <dgm:hierBranch val="init"/>
        </dgm:presLayoutVars>
      </dgm:prSet>
      <dgm:spPr/>
    </dgm:pt>
    <dgm:pt modelId="{32C33780-1C7B-4792-99FE-37B62CE783BD}" type="pres">
      <dgm:prSet presAssocID="{4544711C-D4D0-48CC-869D-54549CBE3833}" presName="rootComposite" presStyleCnt="0"/>
      <dgm:spPr/>
    </dgm:pt>
    <dgm:pt modelId="{DB466B67-72B8-4022-BB1A-2C0595015C07}" type="pres">
      <dgm:prSet presAssocID="{4544711C-D4D0-48CC-869D-54549CBE3833}" presName="rootText" presStyleLbl="node2" presStyleIdx="2" presStyleCnt="4">
        <dgm:presLayoutVars>
          <dgm:chPref val="3"/>
        </dgm:presLayoutVars>
      </dgm:prSet>
      <dgm:spPr/>
      <dgm:t>
        <a:bodyPr/>
        <a:lstStyle/>
        <a:p>
          <a:endParaRPr lang="en-US"/>
        </a:p>
      </dgm:t>
    </dgm:pt>
    <dgm:pt modelId="{48DAADEA-79E6-4F36-8E6F-8A940B016890}" type="pres">
      <dgm:prSet presAssocID="{4544711C-D4D0-48CC-869D-54549CBE3833}" presName="rootConnector" presStyleLbl="node2" presStyleIdx="2" presStyleCnt="4"/>
      <dgm:spPr/>
      <dgm:t>
        <a:bodyPr/>
        <a:lstStyle/>
        <a:p>
          <a:endParaRPr lang="en-US"/>
        </a:p>
      </dgm:t>
    </dgm:pt>
    <dgm:pt modelId="{CC6CC828-6F5B-4F1E-81B8-F16B94A73E4F}" type="pres">
      <dgm:prSet presAssocID="{4544711C-D4D0-48CC-869D-54549CBE3833}" presName="hierChild4" presStyleCnt="0"/>
      <dgm:spPr/>
    </dgm:pt>
    <dgm:pt modelId="{AD6CBBB8-07A3-4E9B-A30E-72FE7B750C3E}" type="pres">
      <dgm:prSet presAssocID="{4544711C-D4D0-48CC-869D-54549CBE3833}" presName="hierChild5" presStyleCnt="0"/>
      <dgm:spPr/>
    </dgm:pt>
    <dgm:pt modelId="{4C7D9742-0C67-457D-B029-EA647F2A0390}" type="pres">
      <dgm:prSet presAssocID="{076599A7-4CA5-42EE-82DE-0039D8BB10DA}" presName="Name37" presStyleLbl="parChTrans1D2" presStyleIdx="3" presStyleCnt="4"/>
      <dgm:spPr/>
      <dgm:t>
        <a:bodyPr/>
        <a:lstStyle/>
        <a:p>
          <a:endParaRPr lang="en-US"/>
        </a:p>
      </dgm:t>
    </dgm:pt>
    <dgm:pt modelId="{8BEAB97E-7DB8-4944-B309-FC3B1C1648EF}" type="pres">
      <dgm:prSet presAssocID="{2D8B614F-2B72-482C-96E2-58F187B5C71D}" presName="hierRoot2" presStyleCnt="0">
        <dgm:presLayoutVars>
          <dgm:hierBranch val="init"/>
        </dgm:presLayoutVars>
      </dgm:prSet>
      <dgm:spPr/>
    </dgm:pt>
    <dgm:pt modelId="{D89ABDFC-4280-475D-A4E6-F103C4FBBB37}" type="pres">
      <dgm:prSet presAssocID="{2D8B614F-2B72-482C-96E2-58F187B5C71D}" presName="rootComposite" presStyleCnt="0"/>
      <dgm:spPr/>
    </dgm:pt>
    <dgm:pt modelId="{0A085ECB-C0B4-4497-AD46-952BAC395F50}" type="pres">
      <dgm:prSet presAssocID="{2D8B614F-2B72-482C-96E2-58F187B5C71D}" presName="rootText" presStyleLbl="node2" presStyleIdx="3" presStyleCnt="4">
        <dgm:presLayoutVars>
          <dgm:chPref val="3"/>
        </dgm:presLayoutVars>
      </dgm:prSet>
      <dgm:spPr/>
      <dgm:t>
        <a:bodyPr/>
        <a:lstStyle/>
        <a:p>
          <a:endParaRPr lang="en-US"/>
        </a:p>
      </dgm:t>
    </dgm:pt>
    <dgm:pt modelId="{F5ED4F6F-483D-4729-A168-C45E38C71561}" type="pres">
      <dgm:prSet presAssocID="{2D8B614F-2B72-482C-96E2-58F187B5C71D}" presName="rootConnector" presStyleLbl="node2" presStyleIdx="3" presStyleCnt="4"/>
      <dgm:spPr/>
      <dgm:t>
        <a:bodyPr/>
        <a:lstStyle/>
        <a:p>
          <a:endParaRPr lang="en-US"/>
        </a:p>
      </dgm:t>
    </dgm:pt>
    <dgm:pt modelId="{14BEC276-9431-4ECD-A189-BCCFF83E1F63}" type="pres">
      <dgm:prSet presAssocID="{2D8B614F-2B72-482C-96E2-58F187B5C71D}" presName="hierChild4" presStyleCnt="0"/>
      <dgm:spPr/>
    </dgm:pt>
    <dgm:pt modelId="{5D21C1F6-E4DD-4DC5-AF22-EB962A0D22C2}" type="pres">
      <dgm:prSet presAssocID="{2D8B614F-2B72-482C-96E2-58F187B5C71D}" presName="hierChild5" presStyleCnt="0"/>
      <dgm:spPr/>
    </dgm:pt>
    <dgm:pt modelId="{3105A803-C70A-4B25-99DD-86EA340FAFB3}" type="pres">
      <dgm:prSet presAssocID="{61549661-A35D-400E-A3A6-C1BE51CD8F1F}" presName="hierChild3" presStyleCnt="0"/>
      <dgm:spPr/>
    </dgm:pt>
  </dgm:ptLst>
  <dgm:cxnLst>
    <dgm:cxn modelId="{169B5D83-51D6-4257-9BF7-067008BEBF0F}" type="presOf" srcId="{61549661-A35D-400E-A3A6-C1BE51CD8F1F}" destId="{D24C57D5-B21C-42FF-B803-83AB4987860D}" srcOrd="0" destOrd="0" presId="urn:microsoft.com/office/officeart/2005/8/layout/orgChart1"/>
    <dgm:cxn modelId="{BC825DB1-AAAF-48C5-850C-5220F07AC57C}" srcId="{7955FB53-FC1A-4E9C-939A-98FB3A133C8B}" destId="{61549661-A35D-400E-A3A6-C1BE51CD8F1F}" srcOrd="0" destOrd="0" parTransId="{688B7607-B9E7-4106-8A7D-54C84949DDED}" sibTransId="{8C9A8C4D-E81F-4710-B656-CF47CF1AE9B2}"/>
    <dgm:cxn modelId="{DB13137B-3C89-4BE2-B176-0458EA79F560}" srcId="{D3170026-5CEE-457F-BED4-CE3358D0D8FD}" destId="{5960EE3B-C265-44C0-BE7D-D4EA4555FC4B}" srcOrd="0" destOrd="0" parTransId="{09CEAE9E-93EC-49DA-B038-F7594E885909}" sibTransId="{D8C9ED23-0998-4F92-8A7B-6CF158F5A9AF}"/>
    <dgm:cxn modelId="{006AC047-4B02-475C-9078-6A89AD34652F}" type="presOf" srcId="{826F6ABB-7CA9-494A-9C04-06A759571D1A}" destId="{AB541807-5944-4187-A1EC-4C467B42AA35}" srcOrd="0" destOrd="0" presId="urn:microsoft.com/office/officeart/2005/8/layout/orgChart1"/>
    <dgm:cxn modelId="{2027245B-0B13-4003-ABD3-F1F110748F3D}" type="presOf" srcId="{4544711C-D4D0-48CC-869D-54549CBE3833}" destId="{DB466B67-72B8-4022-BB1A-2C0595015C07}" srcOrd="0" destOrd="0" presId="urn:microsoft.com/office/officeart/2005/8/layout/orgChart1"/>
    <dgm:cxn modelId="{83AEF777-E7D1-45FE-BB26-80043C368B02}" type="presOf" srcId="{5960EE3B-C265-44C0-BE7D-D4EA4555FC4B}" destId="{F99FC1EC-F989-4790-B8B7-288F6320FB90}" srcOrd="0" destOrd="0" presId="urn:microsoft.com/office/officeart/2005/8/layout/orgChart1"/>
    <dgm:cxn modelId="{89998C5A-96A9-4367-A7E6-FB8472B9726C}" srcId="{D3170026-5CEE-457F-BED4-CE3358D0D8FD}" destId="{945F34F4-7947-4602-B501-5D0557DD79E6}" srcOrd="1" destOrd="0" parTransId="{B5CDA280-C185-488C-9E53-EE04FC920E3A}" sibTransId="{76CBCEE6-FB4F-4577-A348-12DE397CA4F8}"/>
    <dgm:cxn modelId="{C4767890-7EC2-45ED-B49A-12EDE2324FE9}" type="presOf" srcId="{76779987-1483-4C28-970D-5B7671528019}" destId="{9B4B52B4-230C-4941-9E56-44591D09E5AC}" srcOrd="0" destOrd="0" presId="urn:microsoft.com/office/officeart/2005/8/layout/orgChart1"/>
    <dgm:cxn modelId="{2CE0B1B1-29B4-4D98-B1C2-A47E55F0B779}" srcId="{61549661-A35D-400E-A3A6-C1BE51CD8F1F}" destId="{826F6ABB-7CA9-494A-9C04-06A759571D1A}" srcOrd="0" destOrd="0" parTransId="{0C798426-9949-484D-83AD-2D7F68221541}" sibTransId="{7AB5757F-46A4-4D0E-A516-F5887F9C008F}"/>
    <dgm:cxn modelId="{4C7ACE4B-E5BF-420C-BAAA-C7A2674DB0C6}" type="presOf" srcId="{09CEAE9E-93EC-49DA-B038-F7594E885909}" destId="{BFD74070-559F-449D-B003-E8FFABDAFCE6}" srcOrd="0" destOrd="0" presId="urn:microsoft.com/office/officeart/2005/8/layout/orgChart1"/>
    <dgm:cxn modelId="{6E6C9DDF-CA18-4DA7-A7EA-9EC3E8F63892}" type="presOf" srcId="{D3170026-5CEE-457F-BED4-CE3358D0D8FD}" destId="{A0BA391A-CBC5-4A78-9C7C-63C7A6145270}" srcOrd="1" destOrd="0" presId="urn:microsoft.com/office/officeart/2005/8/layout/orgChart1"/>
    <dgm:cxn modelId="{0E8E907C-2149-4DBE-8CE2-5ED190C12048}" srcId="{61549661-A35D-400E-A3A6-C1BE51CD8F1F}" destId="{D3170026-5CEE-457F-BED4-CE3358D0D8FD}" srcOrd="1" destOrd="0" parTransId="{7AD9C9E8-86EC-4B52-94C2-EE27F04F4E25}" sibTransId="{19196E65-1E9E-4847-92C4-7AF4046C2E2C}"/>
    <dgm:cxn modelId="{98298B8A-C12A-4DF5-910D-6BE405ED3BDF}" type="presOf" srcId="{076599A7-4CA5-42EE-82DE-0039D8BB10DA}" destId="{4C7D9742-0C67-457D-B029-EA647F2A0390}" srcOrd="0" destOrd="0" presId="urn:microsoft.com/office/officeart/2005/8/layout/orgChart1"/>
    <dgm:cxn modelId="{B7EE9F07-6E00-42D3-A0F5-00D8B217CD22}" type="presOf" srcId="{5960EE3B-C265-44C0-BE7D-D4EA4555FC4B}" destId="{C81C770D-D62F-401A-A942-187F69AB3578}" srcOrd="1" destOrd="0" presId="urn:microsoft.com/office/officeart/2005/8/layout/orgChart1"/>
    <dgm:cxn modelId="{E12C3E96-104C-4C20-A7A8-0183ED40AEB3}" type="presOf" srcId="{945F34F4-7947-4602-B501-5D0557DD79E6}" destId="{CA521780-8F59-402B-A338-6186F9E4538F}" srcOrd="1" destOrd="0" presId="urn:microsoft.com/office/officeart/2005/8/layout/orgChart1"/>
    <dgm:cxn modelId="{6F075439-C3CA-41C3-AD75-371E88673890}" type="presOf" srcId="{D3170026-5CEE-457F-BED4-CE3358D0D8FD}" destId="{EEC471FC-43BB-47A8-9E5B-A05843D3F652}" srcOrd="0" destOrd="0" presId="urn:microsoft.com/office/officeart/2005/8/layout/orgChart1"/>
    <dgm:cxn modelId="{6271BDA4-7AF4-44AA-9C4F-A89B34DA24F9}" srcId="{61549661-A35D-400E-A3A6-C1BE51CD8F1F}" destId="{2D8B614F-2B72-482C-96E2-58F187B5C71D}" srcOrd="3" destOrd="0" parTransId="{076599A7-4CA5-42EE-82DE-0039D8BB10DA}" sibTransId="{A538AC8D-395E-4B6F-9050-38C2268002CC}"/>
    <dgm:cxn modelId="{32E387C7-AF92-45ED-A42A-4D7873B81F00}" type="presOf" srcId="{B5CDA280-C185-488C-9E53-EE04FC920E3A}" destId="{4A9328DB-FB5C-4A8B-8FA9-43C21ACB2F8F}" srcOrd="0" destOrd="0" presId="urn:microsoft.com/office/officeart/2005/8/layout/orgChart1"/>
    <dgm:cxn modelId="{5874563E-30EA-45CD-99EF-7B3505A23635}" type="presOf" srcId="{2D8B614F-2B72-482C-96E2-58F187B5C71D}" destId="{F5ED4F6F-483D-4729-A168-C45E38C71561}" srcOrd="1" destOrd="0" presId="urn:microsoft.com/office/officeart/2005/8/layout/orgChart1"/>
    <dgm:cxn modelId="{68DA7C26-42AA-48CC-B95C-D651008A7621}" type="presOf" srcId="{4544711C-D4D0-48CC-869D-54549CBE3833}" destId="{48DAADEA-79E6-4F36-8E6F-8A940B016890}" srcOrd="1" destOrd="0" presId="urn:microsoft.com/office/officeart/2005/8/layout/orgChart1"/>
    <dgm:cxn modelId="{71BA2762-9EFC-4C09-9121-0E0EE0222081}" type="presOf" srcId="{826F6ABB-7CA9-494A-9C04-06A759571D1A}" destId="{6A3BFB04-25B8-4B8A-B121-EF439A5D0486}" srcOrd="1" destOrd="0" presId="urn:microsoft.com/office/officeart/2005/8/layout/orgChart1"/>
    <dgm:cxn modelId="{DF7AC954-CB76-446B-9371-FFC6CBD9F6F7}" type="presOf" srcId="{7AD9C9E8-86EC-4B52-94C2-EE27F04F4E25}" destId="{1B58734E-A0C3-42C1-BB0F-7C8B2206492F}" srcOrd="0" destOrd="0" presId="urn:microsoft.com/office/officeart/2005/8/layout/orgChart1"/>
    <dgm:cxn modelId="{A9AC0E29-2A65-4334-99CC-D80ED10FB13A}" srcId="{61549661-A35D-400E-A3A6-C1BE51CD8F1F}" destId="{4544711C-D4D0-48CC-869D-54549CBE3833}" srcOrd="2" destOrd="0" parTransId="{76779987-1483-4C28-970D-5B7671528019}" sibTransId="{9039F891-7E16-4BEC-BB5A-72CEF65BA790}"/>
    <dgm:cxn modelId="{6A6F819F-D4BB-42DA-8AC5-A731655F2406}" type="presOf" srcId="{2D8B614F-2B72-482C-96E2-58F187B5C71D}" destId="{0A085ECB-C0B4-4497-AD46-952BAC395F50}" srcOrd="0" destOrd="0" presId="urn:microsoft.com/office/officeart/2005/8/layout/orgChart1"/>
    <dgm:cxn modelId="{B76EBA42-63E3-4633-8B5B-0092A11F645E}" type="presOf" srcId="{7955FB53-FC1A-4E9C-939A-98FB3A133C8B}" destId="{0DDED70A-2F04-4F0E-9476-38AFC8279811}" srcOrd="0" destOrd="0" presId="urn:microsoft.com/office/officeart/2005/8/layout/orgChart1"/>
    <dgm:cxn modelId="{54CEDD5F-623D-48D0-B1FA-05E521106172}" type="presOf" srcId="{945F34F4-7947-4602-B501-5D0557DD79E6}" destId="{65C94F85-7CF4-4F07-B1AC-64670CC97595}" srcOrd="0" destOrd="0" presId="urn:microsoft.com/office/officeart/2005/8/layout/orgChart1"/>
    <dgm:cxn modelId="{EC6DD9CF-4054-4DB5-9819-15058810444E}" type="presOf" srcId="{61549661-A35D-400E-A3A6-C1BE51CD8F1F}" destId="{D95CAC7A-C937-4B12-8119-FF65DC27024B}" srcOrd="1" destOrd="0" presId="urn:microsoft.com/office/officeart/2005/8/layout/orgChart1"/>
    <dgm:cxn modelId="{ED8DB990-61AC-4BBA-A515-74CE33171AB2}" type="presOf" srcId="{0C798426-9949-484D-83AD-2D7F68221541}" destId="{C9869FD8-10FF-42E2-98D4-FF8F8D82110A}" srcOrd="0" destOrd="0" presId="urn:microsoft.com/office/officeart/2005/8/layout/orgChart1"/>
    <dgm:cxn modelId="{3CE90FF3-20EB-42EB-84D0-E49B2CDF2CF4}" type="presParOf" srcId="{0DDED70A-2F04-4F0E-9476-38AFC8279811}" destId="{DE450182-0C59-4581-BA84-D762D30C8036}" srcOrd="0" destOrd="0" presId="urn:microsoft.com/office/officeart/2005/8/layout/orgChart1"/>
    <dgm:cxn modelId="{66F710E3-B57D-40FC-87E0-BD5F04698C66}" type="presParOf" srcId="{DE450182-0C59-4581-BA84-D762D30C8036}" destId="{4F8C7743-7FBD-4B7F-9BE1-6A61FD3D0D52}" srcOrd="0" destOrd="0" presId="urn:microsoft.com/office/officeart/2005/8/layout/orgChart1"/>
    <dgm:cxn modelId="{7167B5EF-BA7A-40EA-9B04-1912E56E2C33}" type="presParOf" srcId="{4F8C7743-7FBD-4B7F-9BE1-6A61FD3D0D52}" destId="{D24C57D5-B21C-42FF-B803-83AB4987860D}" srcOrd="0" destOrd="0" presId="urn:microsoft.com/office/officeart/2005/8/layout/orgChart1"/>
    <dgm:cxn modelId="{0492A876-0518-4F8B-9915-0CD9CB477E05}" type="presParOf" srcId="{4F8C7743-7FBD-4B7F-9BE1-6A61FD3D0D52}" destId="{D95CAC7A-C937-4B12-8119-FF65DC27024B}" srcOrd="1" destOrd="0" presId="urn:microsoft.com/office/officeart/2005/8/layout/orgChart1"/>
    <dgm:cxn modelId="{B8D9C464-AA55-4AD3-84AA-D2DC11D36D66}" type="presParOf" srcId="{DE450182-0C59-4581-BA84-D762D30C8036}" destId="{E105E95E-75A7-459C-B2FF-3AA00D686F9F}" srcOrd="1" destOrd="0" presId="urn:microsoft.com/office/officeart/2005/8/layout/orgChart1"/>
    <dgm:cxn modelId="{CB2B358A-E75F-45D5-9CD3-F9560CB711A7}" type="presParOf" srcId="{E105E95E-75A7-459C-B2FF-3AA00D686F9F}" destId="{C9869FD8-10FF-42E2-98D4-FF8F8D82110A}" srcOrd="0" destOrd="0" presId="urn:microsoft.com/office/officeart/2005/8/layout/orgChart1"/>
    <dgm:cxn modelId="{069451A6-49E4-48DB-A227-815793FD9A6E}" type="presParOf" srcId="{E105E95E-75A7-459C-B2FF-3AA00D686F9F}" destId="{EB46ED3C-B722-4F13-99DA-EE77E324146A}" srcOrd="1" destOrd="0" presId="urn:microsoft.com/office/officeart/2005/8/layout/orgChart1"/>
    <dgm:cxn modelId="{470628C2-ADCE-4893-9D72-A47F3EAFC7E7}" type="presParOf" srcId="{EB46ED3C-B722-4F13-99DA-EE77E324146A}" destId="{E4010D6D-699B-4358-ADF0-54FE51ED509B}" srcOrd="0" destOrd="0" presId="urn:microsoft.com/office/officeart/2005/8/layout/orgChart1"/>
    <dgm:cxn modelId="{4518ED05-5EF9-49E8-9B24-AC141BD53466}" type="presParOf" srcId="{E4010D6D-699B-4358-ADF0-54FE51ED509B}" destId="{AB541807-5944-4187-A1EC-4C467B42AA35}" srcOrd="0" destOrd="0" presId="urn:microsoft.com/office/officeart/2005/8/layout/orgChart1"/>
    <dgm:cxn modelId="{4077E289-437D-4763-A9CD-130599434FAF}" type="presParOf" srcId="{E4010D6D-699B-4358-ADF0-54FE51ED509B}" destId="{6A3BFB04-25B8-4B8A-B121-EF439A5D0486}" srcOrd="1" destOrd="0" presId="urn:microsoft.com/office/officeart/2005/8/layout/orgChart1"/>
    <dgm:cxn modelId="{6676C785-88A2-49AB-9F50-9A14CEF08CFA}" type="presParOf" srcId="{EB46ED3C-B722-4F13-99DA-EE77E324146A}" destId="{CAEA7B61-C561-422D-B337-3DE607BF9850}" srcOrd="1" destOrd="0" presId="urn:microsoft.com/office/officeart/2005/8/layout/orgChart1"/>
    <dgm:cxn modelId="{975911E1-F255-40BC-8400-CA3ADB8B2F2C}" type="presParOf" srcId="{EB46ED3C-B722-4F13-99DA-EE77E324146A}" destId="{5E699C40-BD04-4727-BFEE-E2DE4040E897}" srcOrd="2" destOrd="0" presId="urn:microsoft.com/office/officeart/2005/8/layout/orgChart1"/>
    <dgm:cxn modelId="{F30BDE34-0F4A-44E1-9203-3D18EE631D39}" type="presParOf" srcId="{E105E95E-75A7-459C-B2FF-3AA00D686F9F}" destId="{1B58734E-A0C3-42C1-BB0F-7C8B2206492F}" srcOrd="2" destOrd="0" presId="urn:microsoft.com/office/officeart/2005/8/layout/orgChart1"/>
    <dgm:cxn modelId="{A909DEB1-2182-4158-B51F-AF302650809B}" type="presParOf" srcId="{E105E95E-75A7-459C-B2FF-3AA00D686F9F}" destId="{38D9824F-6683-4AA8-96CA-3F4DEC5F4C8B}" srcOrd="3" destOrd="0" presId="urn:microsoft.com/office/officeart/2005/8/layout/orgChart1"/>
    <dgm:cxn modelId="{EF3FCA58-C8D5-4F2D-8348-8CBFB6D98555}" type="presParOf" srcId="{38D9824F-6683-4AA8-96CA-3F4DEC5F4C8B}" destId="{CABA9429-89AE-455A-AD2F-AF327D3EAF4C}" srcOrd="0" destOrd="0" presId="urn:microsoft.com/office/officeart/2005/8/layout/orgChart1"/>
    <dgm:cxn modelId="{086343AF-A7B9-4F0D-90FE-56C8AED2FF09}" type="presParOf" srcId="{CABA9429-89AE-455A-AD2F-AF327D3EAF4C}" destId="{EEC471FC-43BB-47A8-9E5B-A05843D3F652}" srcOrd="0" destOrd="0" presId="urn:microsoft.com/office/officeart/2005/8/layout/orgChart1"/>
    <dgm:cxn modelId="{2C58FF68-46D3-41DA-8E1B-DF7E3714C2A0}" type="presParOf" srcId="{CABA9429-89AE-455A-AD2F-AF327D3EAF4C}" destId="{A0BA391A-CBC5-4A78-9C7C-63C7A6145270}" srcOrd="1" destOrd="0" presId="urn:microsoft.com/office/officeart/2005/8/layout/orgChart1"/>
    <dgm:cxn modelId="{7E0636F6-DA85-4D61-9669-7681A0D1DDAF}" type="presParOf" srcId="{38D9824F-6683-4AA8-96CA-3F4DEC5F4C8B}" destId="{3B0331B5-E878-4E28-AF21-8147174AAAE8}" srcOrd="1" destOrd="0" presId="urn:microsoft.com/office/officeart/2005/8/layout/orgChart1"/>
    <dgm:cxn modelId="{07BF66A4-FD3D-4D1E-81F5-572DB3D368C6}" type="presParOf" srcId="{3B0331B5-E878-4E28-AF21-8147174AAAE8}" destId="{BFD74070-559F-449D-B003-E8FFABDAFCE6}" srcOrd="0" destOrd="0" presId="urn:microsoft.com/office/officeart/2005/8/layout/orgChart1"/>
    <dgm:cxn modelId="{6833C475-8DFE-4447-B212-1B5320E57A05}" type="presParOf" srcId="{3B0331B5-E878-4E28-AF21-8147174AAAE8}" destId="{EBC25C5C-3F2C-4DF4-BC13-C781D39A173B}" srcOrd="1" destOrd="0" presId="urn:microsoft.com/office/officeart/2005/8/layout/orgChart1"/>
    <dgm:cxn modelId="{4BC16E08-4AEE-4CAD-AD28-73B450CD47C6}" type="presParOf" srcId="{EBC25C5C-3F2C-4DF4-BC13-C781D39A173B}" destId="{D9A9FB5A-9817-412F-9EE4-B84BD1803DE5}" srcOrd="0" destOrd="0" presId="urn:microsoft.com/office/officeart/2005/8/layout/orgChart1"/>
    <dgm:cxn modelId="{3036BB9C-89AD-46BC-B950-F41557E9C217}" type="presParOf" srcId="{D9A9FB5A-9817-412F-9EE4-B84BD1803DE5}" destId="{F99FC1EC-F989-4790-B8B7-288F6320FB90}" srcOrd="0" destOrd="0" presId="urn:microsoft.com/office/officeart/2005/8/layout/orgChart1"/>
    <dgm:cxn modelId="{593FB555-3314-43B0-9075-33B6AAB724AB}" type="presParOf" srcId="{D9A9FB5A-9817-412F-9EE4-B84BD1803DE5}" destId="{C81C770D-D62F-401A-A942-187F69AB3578}" srcOrd="1" destOrd="0" presId="urn:microsoft.com/office/officeart/2005/8/layout/orgChart1"/>
    <dgm:cxn modelId="{D38CD1C2-CBC0-4ADE-B2DE-184B3726BDEA}" type="presParOf" srcId="{EBC25C5C-3F2C-4DF4-BC13-C781D39A173B}" destId="{09DB3024-DA67-472A-8040-D54AEE37F1F8}" srcOrd="1" destOrd="0" presId="urn:microsoft.com/office/officeart/2005/8/layout/orgChart1"/>
    <dgm:cxn modelId="{153DB03E-8E4C-4371-9E0B-201D066EF7B5}" type="presParOf" srcId="{EBC25C5C-3F2C-4DF4-BC13-C781D39A173B}" destId="{F1A89288-3883-4CF6-9DB3-143F6AB7D33B}" srcOrd="2" destOrd="0" presId="urn:microsoft.com/office/officeart/2005/8/layout/orgChart1"/>
    <dgm:cxn modelId="{2A23C9E8-39F4-433F-BE3C-C84A941256D8}" type="presParOf" srcId="{3B0331B5-E878-4E28-AF21-8147174AAAE8}" destId="{4A9328DB-FB5C-4A8B-8FA9-43C21ACB2F8F}" srcOrd="2" destOrd="0" presId="urn:microsoft.com/office/officeart/2005/8/layout/orgChart1"/>
    <dgm:cxn modelId="{09C4EE40-32A9-46BB-9521-78EE0D01538F}" type="presParOf" srcId="{3B0331B5-E878-4E28-AF21-8147174AAAE8}" destId="{F2D4ED96-A19F-4474-A91F-6341B0E3533B}" srcOrd="3" destOrd="0" presId="urn:microsoft.com/office/officeart/2005/8/layout/orgChart1"/>
    <dgm:cxn modelId="{9CED224A-5CAA-4049-94AE-DF7D5924D0B6}" type="presParOf" srcId="{F2D4ED96-A19F-4474-A91F-6341B0E3533B}" destId="{CCEAAC73-AD7B-4611-9988-905148937B58}" srcOrd="0" destOrd="0" presId="urn:microsoft.com/office/officeart/2005/8/layout/orgChart1"/>
    <dgm:cxn modelId="{64BE4674-A2F0-4F78-8929-37EB6E6F5C7F}" type="presParOf" srcId="{CCEAAC73-AD7B-4611-9988-905148937B58}" destId="{65C94F85-7CF4-4F07-B1AC-64670CC97595}" srcOrd="0" destOrd="0" presId="urn:microsoft.com/office/officeart/2005/8/layout/orgChart1"/>
    <dgm:cxn modelId="{D37E0B92-F44D-4618-813F-0ACFE9E28CAA}" type="presParOf" srcId="{CCEAAC73-AD7B-4611-9988-905148937B58}" destId="{CA521780-8F59-402B-A338-6186F9E4538F}" srcOrd="1" destOrd="0" presId="urn:microsoft.com/office/officeart/2005/8/layout/orgChart1"/>
    <dgm:cxn modelId="{EB1C9C46-F145-4B44-800B-1A29C792BF2B}" type="presParOf" srcId="{F2D4ED96-A19F-4474-A91F-6341B0E3533B}" destId="{F1415AB2-563E-4DC3-A400-37EAECF0AA03}" srcOrd="1" destOrd="0" presId="urn:microsoft.com/office/officeart/2005/8/layout/orgChart1"/>
    <dgm:cxn modelId="{85EC3BF0-134F-4033-8F70-4EA2E8B66640}" type="presParOf" srcId="{F2D4ED96-A19F-4474-A91F-6341B0E3533B}" destId="{8DAEEDAF-2E0E-444C-90E3-25046D37FCC8}" srcOrd="2" destOrd="0" presId="urn:microsoft.com/office/officeart/2005/8/layout/orgChart1"/>
    <dgm:cxn modelId="{768F56BD-FC00-463C-960D-59DC137F34D7}" type="presParOf" srcId="{38D9824F-6683-4AA8-96CA-3F4DEC5F4C8B}" destId="{C602BA59-79CC-47A5-9DE2-3D43EACAC87B}" srcOrd="2" destOrd="0" presId="urn:microsoft.com/office/officeart/2005/8/layout/orgChart1"/>
    <dgm:cxn modelId="{9CC11BE0-6E4B-4D4F-A7DD-41E2EB8D6A87}" type="presParOf" srcId="{E105E95E-75A7-459C-B2FF-3AA00D686F9F}" destId="{9B4B52B4-230C-4941-9E56-44591D09E5AC}" srcOrd="4" destOrd="0" presId="urn:microsoft.com/office/officeart/2005/8/layout/orgChart1"/>
    <dgm:cxn modelId="{61271713-C229-4292-8D87-B0336DAF7EF2}" type="presParOf" srcId="{E105E95E-75A7-459C-B2FF-3AA00D686F9F}" destId="{319EAE58-C62B-486E-AA93-D11976BDAF1B}" srcOrd="5" destOrd="0" presId="urn:microsoft.com/office/officeart/2005/8/layout/orgChart1"/>
    <dgm:cxn modelId="{7715E8A1-52C7-49DA-9304-5F288D4F6EC6}" type="presParOf" srcId="{319EAE58-C62B-486E-AA93-D11976BDAF1B}" destId="{32C33780-1C7B-4792-99FE-37B62CE783BD}" srcOrd="0" destOrd="0" presId="urn:microsoft.com/office/officeart/2005/8/layout/orgChart1"/>
    <dgm:cxn modelId="{2354ED0D-47C8-4BED-B1F6-740A95A57452}" type="presParOf" srcId="{32C33780-1C7B-4792-99FE-37B62CE783BD}" destId="{DB466B67-72B8-4022-BB1A-2C0595015C07}" srcOrd="0" destOrd="0" presId="urn:microsoft.com/office/officeart/2005/8/layout/orgChart1"/>
    <dgm:cxn modelId="{164C1C03-85BB-4FA0-9087-4E8933FEA4D0}" type="presParOf" srcId="{32C33780-1C7B-4792-99FE-37B62CE783BD}" destId="{48DAADEA-79E6-4F36-8E6F-8A940B016890}" srcOrd="1" destOrd="0" presId="urn:microsoft.com/office/officeart/2005/8/layout/orgChart1"/>
    <dgm:cxn modelId="{347768E4-2137-41C0-A1B1-8FBC2CDDF223}" type="presParOf" srcId="{319EAE58-C62B-486E-AA93-D11976BDAF1B}" destId="{CC6CC828-6F5B-4F1E-81B8-F16B94A73E4F}" srcOrd="1" destOrd="0" presId="urn:microsoft.com/office/officeart/2005/8/layout/orgChart1"/>
    <dgm:cxn modelId="{5DCED1F5-E3E2-418E-896F-28677D0D2B4B}" type="presParOf" srcId="{319EAE58-C62B-486E-AA93-D11976BDAF1B}" destId="{AD6CBBB8-07A3-4E9B-A30E-72FE7B750C3E}" srcOrd="2" destOrd="0" presId="urn:microsoft.com/office/officeart/2005/8/layout/orgChart1"/>
    <dgm:cxn modelId="{74D7D16A-1AE2-4FFC-8CA4-602D9773A84B}" type="presParOf" srcId="{E105E95E-75A7-459C-B2FF-3AA00D686F9F}" destId="{4C7D9742-0C67-457D-B029-EA647F2A0390}" srcOrd="6" destOrd="0" presId="urn:microsoft.com/office/officeart/2005/8/layout/orgChart1"/>
    <dgm:cxn modelId="{42AB9DAB-5C42-490F-A069-C5811F2E608A}" type="presParOf" srcId="{E105E95E-75A7-459C-B2FF-3AA00D686F9F}" destId="{8BEAB97E-7DB8-4944-B309-FC3B1C1648EF}" srcOrd="7" destOrd="0" presId="urn:microsoft.com/office/officeart/2005/8/layout/orgChart1"/>
    <dgm:cxn modelId="{02C0422F-73F6-4685-B4EE-C1C41589AFD7}" type="presParOf" srcId="{8BEAB97E-7DB8-4944-B309-FC3B1C1648EF}" destId="{D89ABDFC-4280-475D-A4E6-F103C4FBBB37}" srcOrd="0" destOrd="0" presId="urn:microsoft.com/office/officeart/2005/8/layout/orgChart1"/>
    <dgm:cxn modelId="{ECBA9CDE-4E37-44A1-85D6-E785F5226222}" type="presParOf" srcId="{D89ABDFC-4280-475D-A4E6-F103C4FBBB37}" destId="{0A085ECB-C0B4-4497-AD46-952BAC395F50}" srcOrd="0" destOrd="0" presId="urn:microsoft.com/office/officeart/2005/8/layout/orgChart1"/>
    <dgm:cxn modelId="{21897968-47E3-48CB-A964-952C916E4836}" type="presParOf" srcId="{D89ABDFC-4280-475D-A4E6-F103C4FBBB37}" destId="{F5ED4F6F-483D-4729-A168-C45E38C71561}" srcOrd="1" destOrd="0" presId="urn:microsoft.com/office/officeart/2005/8/layout/orgChart1"/>
    <dgm:cxn modelId="{0247FBFB-87DD-4943-9A5D-BEA27FAF9847}" type="presParOf" srcId="{8BEAB97E-7DB8-4944-B309-FC3B1C1648EF}" destId="{14BEC276-9431-4ECD-A189-BCCFF83E1F63}" srcOrd="1" destOrd="0" presId="urn:microsoft.com/office/officeart/2005/8/layout/orgChart1"/>
    <dgm:cxn modelId="{7DA12406-B114-4FFE-8B11-C0B4DDE9FE19}" type="presParOf" srcId="{8BEAB97E-7DB8-4944-B309-FC3B1C1648EF}" destId="{5D21C1F6-E4DD-4DC5-AF22-EB962A0D22C2}" srcOrd="2" destOrd="0" presId="urn:microsoft.com/office/officeart/2005/8/layout/orgChart1"/>
    <dgm:cxn modelId="{04EB8D5B-EF9C-4AC3-BF0E-35724C9BE919}" type="presParOf" srcId="{DE450182-0C59-4581-BA84-D762D30C8036}" destId="{3105A803-C70A-4B25-99DD-86EA340FAFB3}"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D5D32A-0BA7-41AE-9CF0-E961ED24E918}"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en-US"/>
        </a:p>
      </dgm:t>
    </dgm:pt>
    <dgm:pt modelId="{02B7A2F1-D867-41A1-B54F-3FF38C326F03}">
      <dgm:prSet phldrT="[Text]"/>
      <dgm:spPr/>
      <dgm:t>
        <a:bodyPr/>
        <a:lstStyle/>
        <a:p>
          <a:r>
            <a:rPr lang="en-US" dirty="0" smtClean="0"/>
            <a:t>Sean Copple, Mgr</a:t>
          </a:r>
          <a:endParaRPr lang="en-US" dirty="0"/>
        </a:p>
      </dgm:t>
    </dgm:pt>
    <dgm:pt modelId="{EF0B6D5A-6259-4A66-860D-F1FA6220BA36}" type="parTrans" cxnId="{8B2379F5-3AF0-47F5-9EDC-D8AEDE968C87}">
      <dgm:prSet/>
      <dgm:spPr/>
      <dgm:t>
        <a:bodyPr/>
        <a:lstStyle/>
        <a:p>
          <a:endParaRPr lang="en-US"/>
        </a:p>
      </dgm:t>
    </dgm:pt>
    <dgm:pt modelId="{BC5F5806-CDE4-46E9-B15C-8560A5FE6A4B}" type="sibTrans" cxnId="{8B2379F5-3AF0-47F5-9EDC-D8AEDE968C87}">
      <dgm:prSet/>
      <dgm:spPr/>
      <dgm:t>
        <a:bodyPr/>
        <a:lstStyle/>
        <a:p>
          <a:endParaRPr lang="en-US"/>
        </a:p>
      </dgm:t>
    </dgm:pt>
    <dgm:pt modelId="{DA411E5B-DA67-472A-83CF-B8D718B2AE08}">
      <dgm:prSet phldrT="[Text]"/>
      <dgm:spPr/>
      <dgm:t>
        <a:bodyPr/>
        <a:lstStyle/>
        <a:p>
          <a:r>
            <a:rPr lang="en-US" dirty="0" smtClean="0"/>
            <a:t>Todd Barnidge, Sr. Programmer</a:t>
          </a:r>
          <a:endParaRPr lang="en-US" dirty="0"/>
        </a:p>
      </dgm:t>
    </dgm:pt>
    <dgm:pt modelId="{347FD228-C123-4E32-A8EA-1897B232F7DD}" type="parTrans" cxnId="{394C24C0-23CE-4B55-BEC7-B1382EDECF75}">
      <dgm:prSet/>
      <dgm:spPr/>
      <dgm:t>
        <a:bodyPr/>
        <a:lstStyle/>
        <a:p>
          <a:endParaRPr lang="en-US"/>
        </a:p>
      </dgm:t>
    </dgm:pt>
    <dgm:pt modelId="{70860EC5-5AE0-4A51-8605-2F75DA6CDD9E}" type="sibTrans" cxnId="{394C24C0-23CE-4B55-BEC7-B1382EDECF75}">
      <dgm:prSet/>
      <dgm:spPr/>
      <dgm:t>
        <a:bodyPr/>
        <a:lstStyle/>
        <a:p>
          <a:endParaRPr lang="en-US"/>
        </a:p>
      </dgm:t>
    </dgm:pt>
    <dgm:pt modelId="{23637820-C32D-4905-9384-D513EBCEB6E0}">
      <dgm:prSet phldrT="[Text]"/>
      <dgm:spPr/>
      <dgm:t>
        <a:bodyPr/>
        <a:lstStyle/>
        <a:p>
          <a:r>
            <a:rPr lang="en-US" dirty="0" smtClean="0"/>
            <a:t>Jacob Kresse, Sr. Network Admin</a:t>
          </a:r>
          <a:endParaRPr lang="en-US" dirty="0"/>
        </a:p>
      </dgm:t>
    </dgm:pt>
    <dgm:pt modelId="{BFF28496-54C6-47FE-B4A2-7F33B6A8D42A}" type="parTrans" cxnId="{5492E267-C75B-4372-A92F-5422A223793B}">
      <dgm:prSet/>
      <dgm:spPr/>
      <dgm:t>
        <a:bodyPr/>
        <a:lstStyle/>
        <a:p>
          <a:endParaRPr lang="en-US"/>
        </a:p>
      </dgm:t>
    </dgm:pt>
    <dgm:pt modelId="{5ABAF607-2AE7-4155-BFD5-B30B0FEFF279}" type="sibTrans" cxnId="{5492E267-C75B-4372-A92F-5422A223793B}">
      <dgm:prSet/>
      <dgm:spPr/>
      <dgm:t>
        <a:bodyPr/>
        <a:lstStyle/>
        <a:p>
          <a:endParaRPr lang="en-US"/>
        </a:p>
      </dgm:t>
    </dgm:pt>
    <dgm:pt modelId="{D805D75C-AFBF-4BE8-9511-AF503B0E364C}">
      <dgm:prSet phldrT="[Text]"/>
      <dgm:spPr/>
      <dgm:t>
        <a:bodyPr/>
        <a:lstStyle/>
        <a:p>
          <a:r>
            <a:rPr lang="en-US" dirty="0" smtClean="0"/>
            <a:t>Jared Freesh, Programmer</a:t>
          </a:r>
          <a:endParaRPr lang="en-US" dirty="0"/>
        </a:p>
      </dgm:t>
    </dgm:pt>
    <dgm:pt modelId="{4CD8ED8A-854D-45C0-ADAE-5EC17884FD12}" type="parTrans" cxnId="{1E366CFF-48C3-4207-B043-9526F40B3E51}">
      <dgm:prSet/>
      <dgm:spPr/>
      <dgm:t>
        <a:bodyPr/>
        <a:lstStyle/>
        <a:p>
          <a:endParaRPr lang="en-US"/>
        </a:p>
      </dgm:t>
    </dgm:pt>
    <dgm:pt modelId="{28A32139-1F6A-4F3D-9044-B7D920AE1416}" type="sibTrans" cxnId="{1E366CFF-48C3-4207-B043-9526F40B3E51}">
      <dgm:prSet/>
      <dgm:spPr/>
      <dgm:t>
        <a:bodyPr/>
        <a:lstStyle/>
        <a:p>
          <a:endParaRPr lang="en-US"/>
        </a:p>
      </dgm:t>
    </dgm:pt>
    <dgm:pt modelId="{BF164E44-80AD-4B6F-95CF-1D2D67ECBA31}">
      <dgm:prSet phldrT="[Text]"/>
      <dgm:spPr/>
      <dgm:t>
        <a:bodyPr/>
        <a:lstStyle/>
        <a:p>
          <a:r>
            <a:rPr lang="en-US" dirty="0" smtClean="0"/>
            <a:t>Chris Scofield, Business Analyst</a:t>
          </a:r>
          <a:endParaRPr lang="en-US" dirty="0"/>
        </a:p>
      </dgm:t>
    </dgm:pt>
    <dgm:pt modelId="{F51166A9-B764-44F9-98EA-032D68D140C8}" type="parTrans" cxnId="{56B6F315-B9E1-4EEC-8178-48B3E740DA61}">
      <dgm:prSet/>
      <dgm:spPr/>
      <dgm:t>
        <a:bodyPr/>
        <a:lstStyle/>
        <a:p>
          <a:endParaRPr lang="en-US"/>
        </a:p>
      </dgm:t>
    </dgm:pt>
    <dgm:pt modelId="{FBC91EE5-D7D6-44BA-85C1-0A6B8185DDCD}" type="sibTrans" cxnId="{56B6F315-B9E1-4EEC-8178-48B3E740DA61}">
      <dgm:prSet/>
      <dgm:spPr/>
      <dgm:t>
        <a:bodyPr/>
        <a:lstStyle/>
        <a:p>
          <a:endParaRPr lang="en-US"/>
        </a:p>
      </dgm:t>
    </dgm:pt>
    <dgm:pt modelId="{3C450917-7B7E-4D7D-A59F-00E1E7FF2DAB}">
      <dgm:prSet phldrT="[Text]"/>
      <dgm:spPr/>
      <dgm:t>
        <a:bodyPr/>
        <a:lstStyle/>
        <a:p>
          <a:r>
            <a:rPr lang="en-US" dirty="0" smtClean="0"/>
            <a:t>Travis Esmon, Business Operations Analyst</a:t>
          </a:r>
          <a:endParaRPr lang="en-US" dirty="0"/>
        </a:p>
      </dgm:t>
    </dgm:pt>
    <dgm:pt modelId="{F7748518-4D1A-476B-81BB-175ACBD4440F}" type="parTrans" cxnId="{E17C04D9-494F-44D1-A4F7-86DD2D79EEF8}">
      <dgm:prSet/>
      <dgm:spPr/>
      <dgm:t>
        <a:bodyPr/>
        <a:lstStyle/>
        <a:p>
          <a:endParaRPr lang="en-US"/>
        </a:p>
      </dgm:t>
    </dgm:pt>
    <dgm:pt modelId="{0D0CF0E9-D749-4DA9-8F91-BC50D5FB4F76}" type="sibTrans" cxnId="{E17C04D9-494F-44D1-A4F7-86DD2D79EEF8}">
      <dgm:prSet/>
      <dgm:spPr/>
      <dgm:t>
        <a:bodyPr/>
        <a:lstStyle/>
        <a:p>
          <a:endParaRPr lang="en-US"/>
        </a:p>
      </dgm:t>
    </dgm:pt>
    <dgm:pt modelId="{936A5666-269A-429B-877F-1EB78C6E1ACE}" type="pres">
      <dgm:prSet presAssocID="{F6D5D32A-0BA7-41AE-9CF0-E961ED24E918}" presName="diagram" presStyleCnt="0">
        <dgm:presLayoutVars>
          <dgm:chPref val="1"/>
          <dgm:dir/>
          <dgm:animOne val="branch"/>
          <dgm:animLvl val="lvl"/>
          <dgm:resizeHandles val="exact"/>
        </dgm:presLayoutVars>
      </dgm:prSet>
      <dgm:spPr/>
      <dgm:t>
        <a:bodyPr/>
        <a:lstStyle/>
        <a:p>
          <a:endParaRPr lang="en-US"/>
        </a:p>
      </dgm:t>
    </dgm:pt>
    <dgm:pt modelId="{A8E7DD01-7953-43A0-9BE4-C445FC9D67F0}" type="pres">
      <dgm:prSet presAssocID="{02B7A2F1-D867-41A1-B54F-3FF38C326F03}" presName="root1" presStyleCnt="0"/>
      <dgm:spPr/>
    </dgm:pt>
    <dgm:pt modelId="{35E43A2D-EB9C-43B9-87F7-278032CB6CEC}" type="pres">
      <dgm:prSet presAssocID="{02B7A2F1-D867-41A1-B54F-3FF38C326F03}" presName="LevelOneTextNode" presStyleLbl="node0" presStyleIdx="0" presStyleCnt="1">
        <dgm:presLayoutVars>
          <dgm:chPref val="3"/>
        </dgm:presLayoutVars>
      </dgm:prSet>
      <dgm:spPr/>
      <dgm:t>
        <a:bodyPr/>
        <a:lstStyle/>
        <a:p>
          <a:endParaRPr lang="en-US"/>
        </a:p>
      </dgm:t>
    </dgm:pt>
    <dgm:pt modelId="{63FC0BF0-F2E0-468F-9038-C294F476017A}" type="pres">
      <dgm:prSet presAssocID="{02B7A2F1-D867-41A1-B54F-3FF38C326F03}" presName="level2hierChild" presStyleCnt="0"/>
      <dgm:spPr/>
    </dgm:pt>
    <dgm:pt modelId="{186008B0-1AD7-4AAC-85B7-91C8180866A5}" type="pres">
      <dgm:prSet presAssocID="{347FD228-C123-4E32-A8EA-1897B232F7DD}" presName="conn2-1" presStyleLbl="parChTrans1D2" presStyleIdx="0" presStyleCnt="5"/>
      <dgm:spPr/>
      <dgm:t>
        <a:bodyPr/>
        <a:lstStyle/>
        <a:p>
          <a:endParaRPr lang="en-US"/>
        </a:p>
      </dgm:t>
    </dgm:pt>
    <dgm:pt modelId="{0366FBEB-2450-4F94-91F7-FEEB558B804D}" type="pres">
      <dgm:prSet presAssocID="{347FD228-C123-4E32-A8EA-1897B232F7DD}" presName="connTx" presStyleLbl="parChTrans1D2" presStyleIdx="0" presStyleCnt="5"/>
      <dgm:spPr/>
      <dgm:t>
        <a:bodyPr/>
        <a:lstStyle/>
        <a:p>
          <a:endParaRPr lang="en-US"/>
        </a:p>
      </dgm:t>
    </dgm:pt>
    <dgm:pt modelId="{E7013BF4-B345-479A-9097-6260E0F192F1}" type="pres">
      <dgm:prSet presAssocID="{DA411E5B-DA67-472A-83CF-B8D718B2AE08}" presName="root2" presStyleCnt="0"/>
      <dgm:spPr/>
    </dgm:pt>
    <dgm:pt modelId="{744EF864-627B-443A-805D-584FB5A01B8B}" type="pres">
      <dgm:prSet presAssocID="{DA411E5B-DA67-472A-83CF-B8D718B2AE08}" presName="LevelTwoTextNode" presStyleLbl="node2" presStyleIdx="0" presStyleCnt="5">
        <dgm:presLayoutVars>
          <dgm:chPref val="3"/>
        </dgm:presLayoutVars>
      </dgm:prSet>
      <dgm:spPr/>
      <dgm:t>
        <a:bodyPr/>
        <a:lstStyle/>
        <a:p>
          <a:endParaRPr lang="en-US"/>
        </a:p>
      </dgm:t>
    </dgm:pt>
    <dgm:pt modelId="{0D6146CC-CB22-4412-84A1-81E07B08199B}" type="pres">
      <dgm:prSet presAssocID="{DA411E5B-DA67-472A-83CF-B8D718B2AE08}" presName="level3hierChild" presStyleCnt="0"/>
      <dgm:spPr/>
    </dgm:pt>
    <dgm:pt modelId="{6B39DAAD-9446-4D9F-AB4C-5004099022CD}" type="pres">
      <dgm:prSet presAssocID="{BFF28496-54C6-47FE-B4A2-7F33B6A8D42A}" presName="conn2-1" presStyleLbl="parChTrans1D2" presStyleIdx="1" presStyleCnt="5"/>
      <dgm:spPr/>
      <dgm:t>
        <a:bodyPr/>
        <a:lstStyle/>
        <a:p>
          <a:endParaRPr lang="en-US"/>
        </a:p>
      </dgm:t>
    </dgm:pt>
    <dgm:pt modelId="{4E2BF309-4191-4296-B3C9-EF5812DF9B54}" type="pres">
      <dgm:prSet presAssocID="{BFF28496-54C6-47FE-B4A2-7F33B6A8D42A}" presName="connTx" presStyleLbl="parChTrans1D2" presStyleIdx="1" presStyleCnt="5"/>
      <dgm:spPr/>
      <dgm:t>
        <a:bodyPr/>
        <a:lstStyle/>
        <a:p>
          <a:endParaRPr lang="en-US"/>
        </a:p>
      </dgm:t>
    </dgm:pt>
    <dgm:pt modelId="{E2F97348-ED4C-4389-A9C0-5CF595345B23}" type="pres">
      <dgm:prSet presAssocID="{23637820-C32D-4905-9384-D513EBCEB6E0}" presName="root2" presStyleCnt="0"/>
      <dgm:spPr/>
    </dgm:pt>
    <dgm:pt modelId="{6DB2831E-D25B-481B-8D48-8D782D7940E8}" type="pres">
      <dgm:prSet presAssocID="{23637820-C32D-4905-9384-D513EBCEB6E0}" presName="LevelTwoTextNode" presStyleLbl="node2" presStyleIdx="1" presStyleCnt="5">
        <dgm:presLayoutVars>
          <dgm:chPref val="3"/>
        </dgm:presLayoutVars>
      </dgm:prSet>
      <dgm:spPr/>
      <dgm:t>
        <a:bodyPr/>
        <a:lstStyle/>
        <a:p>
          <a:endParaRPr lang="en-US"/>
        </a:p>
      </dgm:t>
    </dgm:pt>
    <dgm:pt modelId="{8F26853C-E2B7-4CF5-95C4-BF4F139DF6ED}" type="pres">
      <dgm:prSet presAssocID="{23637820-C32D-4905-9384-D513EBCEB6E0}" presName="level3hierChild" presStyleCnt="0"/>
      <dgm:spPr/>
    </dgm:pt>
    <dgm:pt modelId="{3F02B990-BE8F-402F-A23A-44EB180DF577}" type="pres">
      <dgm:prSet presAssocID="{4CD8ED8A-854D-45C0-ADAE-5EC17884FD12}" presName="conn2-1" presStyleLbl="parChTrans1D2" presStyleIdx="2" presStyleCnt="5"/>
      <dgm:spPr/>
      <dgm:t>
        <a:bodyPr/>
        <a:lstStyle/>
        <a:p>
          <a:endParaRPr lang="en-US"/>
        </a:p>
      </dgm:t>
    </dgm:pt>
    <dgm:pt modelId="{852ED41C-026A-4642-B468-CFD707D3D548}" type="pres">
      <dgm:prSet presAssocID="{4CD8ED8A-854D-45C0-ADAE-5EC17884FD12}" presName="connTx" presStyleLbl="parChTrans1D2" presStyleIdx="2" presStyleCnt="5"/>
      <dgm:spPr/>
      <dgm:t>
        <a:bodyPr/>
        <a:lstStyle/>
        <a:p>
          <a:endParaRPr lang="en-US"/>
        </a:p>
      </dgm:t>
    </dgm:pt>
    <dgm:pt modelId="{4F03BB86-497F-4BD9-8EE5-3B191FD6EE99}" type="pres">
      <dgm:prSet presAssocID="{D805D75C-AFBF-4BE8-9511-AF503B0E364C}" presName="root2" presStyleCnt="0"/>
      <dgm:spPr/>
    </dgm:pt>
    <dgm:pt modelId="{F3E2ABE1-2B43-474B-A810-66FE71273143}" type="pres">
      <dgm:prSet presAssocID="{D805D75C-AFBF-4BE8-9511-AF503B0E364C}" presName="LevelTwoTextNode" presStyleLbl="node2" presStyleIdx="2" presStyleCnt="5">
        <dgm:presLayoutVars>
          <dgm:chPref val="3"/>
        </dgm:presLayoutVars>
      </dgm:prSet>
      <dgm:spPr/>
      <dgm:t>
        <a:bodyPr/>
        <a:lstStyle/>
        <a:p>
          <a:endParaRPr lang="en-US"/>
        </a:p>
      </dgm:t>
    </dgm:pt>
    <dgm:pt modelId="{B3A7D43F-8172-4776-8CD4-C69EBECE32C2}" type="pres">
      <dgm:prSet presAssocID="{D805D75C-AFBF-4BE8-9511-AF503B0E364C}" presName="level3hierChild" presStyleCnt="0"/>
      <dgm:spPr/>
    </dgm:pt>
    <dgm:pt modelId="{15DDC976-75B6-49AA-8C0B-F9B0736D0D51}" type="pres">
      <dgm:prSet presAssocID="{F51166A9-B764-44F9-98EA-032D68D140C8}" presName="conn2-1" presStyleLbl="parChTrans1D2" presStyleIdx="3" presStyleCnt="5"/>
      <dgm:spPr/>
      <dgm:t>
        <a:bodyPr/>
        <a:lstStyle/>
        <a:p>
          <a:endParaRPr lang="en-US"/>
        </a:p>
      </dgm:t>
    </dgm:pt>
    <dgm:pt modelId="{34909FE5-AD37-4B82-B8C5-64D836633121}" type="pres">
      <dgm:prSet presAssocID="{F51166A9-B764-44F9-98EA-032D68D140C8}" presName="connTx" presStyleLbl="parChTrans1D2" presStyleIdx="3" presStyleCnt="5"/>
      <dgm:spPr/>
      <dgm:t>
        <a:bodyPr/>
        <a:lstStyle/>
        <a:p>
          <a:endParaRPr lang="en-US"/>
        </a:p>
      </dgm:t>
    </dgm:pt>
    <dgm:pt modelId="{B2508ADC-43CA-4D9A-BB2A-274A54D858BD}" type="pres">
      <dgm:prSet presAssocID="{BF164E44-80AD-4B6F-95CF-1D2D67ECBA31}" presName="root2" presStyleCnt="0"/>
      <dgm:spPr/>
    </dgm:pt>
    <dgm:pt modelId="{0833DCF3-7633-4BD9-959C-E76CFB0543A9}" type="pres">
      <dgm:prSet presAssocID="{BF164E44-80AD-4B6F-95CF-1D2D67ECBA31}" presName="LevelTwoTextNode" presStyleLbl="node2" presStyleIdx="3" presStyleCnt="5">
        <dgm:presLayoutVars>
          <dgm:chPref val="3"/>
        </dgm:presLayoutVars>
      </dgm:prSet>
      <dgm:spPr/>
      <dgm:t>
        <a:bodyPr/>
        <a:lstStyle/>
        <a:p>
          <a:endParaRPr lang="en-US"/>
        </a:p>
      </dgm:t>
    </dgm:pt>
    <dgm:pt modelId="{9ED786B4-439D-42CF-80FA-0C5AB79FB4EC}" type="pres">
      <dgm:prSet presAssocID="{BF164E44-80AD-4B6F-95CF-1D2D67ECBA31}" presName="level3hierChild" presStyleCnt="0"/>
      <dgm:spPr/>
    </dgm:pt>
    <dgm:pt modelId="{2F335744-EC02-4C9A-A82B-FA065E11DAF8}" type="pres">
      <dgm:prSet presAssocID="{F7748518-4D1A-476B-81BB-175ACBD4440F}" presName="conn2-1" presStyleLbl="parChTrans1D2" presStyleIdx="4" presStyleCnt="5"/>
      <dgm:spPr/>
      <dgm:t>
        <a:bodyPr/>
        <a:lstStyle/>
        <a:p>
          <a:endParaRPr lang="en-US"/>
        </a:p>
      </dgm:t>
    </dgm:pt>
    <dgm:pt modelId="{B93C42D1-7536-444A-A9E7-1894129C929C}" type="pres">
      <dgm:prSet presAssocID="{F7748518-4D1A-476B-81BB-175ACBD4440F}" presName="connTx" presStyleLbl="parChTrans1D2" presStyleIdx="4" presStyleCnt="5"/>
      <dgm:spPr/>
      <dgm:t>
        <a:bodyPr/>
        <a:lstStyle/>
        <a:p>
          <a:endParaRPr lang="en-US"/>
        </a:p>
      </dgm:t>
    </dgm:pt>
    <dgm:pt modelId="{765E4A51-BDA4-487A-B43A-7DE8DD612392}" type="pres">
      <dgm:prSet presAssocID="{3C450917-7B7E-4D7D-A59F-00E1E7FF2DAB}" presName="root2" presStyleCnt="0"/>
      <dgm:spPr/>
    </dgm:pt>
    <dgm:pt modelId="{9EA8F4B0-DB5A-4A1A-80D1-7811302AC614}" type="pres">
      <dgm:prSet presAssocID="{3C450917-7B7E-4D7D-A59F-00E1E7FF2DAB}" presName="LevelTwoTextNode" presStyleLbl="node2" presStyleIdx="4" presStyleCnt="5">
        <dgm:presLayoutVars>
          <dgm:chPref val="3"/>
        </dgm:presLayoutVars>
      </dgm:prSet>
      <dgm:spPr/>
      <dgm:t>
        <a:bodyPr/>
        <a:lstStyle/>
        <a:p>
          <a:endParaRPr lang="en-US"/>
        </a:p>
      </dgm:t>
    </dgm:pt>
    <dgm:pt modelId="{CB42AAC5-283E-4482-9AE4-21B92F59215A}" type="pres">
      <dgm:prSet presAssocID="{3C450917-7B7E-4D7D-A59F-00E1E7FF2DAB}" presName="level3hierChild" presStyleCnt="0"/>
      <dgm:spPr/>
    </dgm:pt>
  </dgm:ptLst>
  <dgm:cxnLst>
    <dgm:cxn modelId="{5492E267-C75B-4372-A92F-5422A223793B}" srcId="{02B7A2F1-D867-41A1-B54F-3FF38C326F03}" destId="{23637820-C32D-4905-9384-D513EBCEB6E0}" srcOrd="1" destOrd="0" parTransId="{BFF28496-54C6-47FE-B4A2-7F33B6A8D42A}" sibTransId="{5ABAF607-2AE7-4155-BFD5-B30B0FEFF279}"/>
    <dgm:cxn modelId="{70B5872A-EE6D-4F07-B80B-39291BD9E14A}" type="presOf" srcId="{4CD8ED8A-854D-45C0-ADAE-5EC17884FD12}" destId="{3F02B990-BE8F-402F-A23A-44EB180DF577}" srcOrd="0" destOrd="0" presId="urn:microsoft.com/office/officeart/2005/8/layout/hierarchy2"/>
    <dgm:cxn modelId="{2D848854-B546-4BDC-A6E0-D5A04F7A621F}" type="presOf" srcId="{F51166A9-B764-44F9-98EA-032D68D140C8}" destId="{34909FE5-AD37-4B82-B8C5-64D836633121}" srcOrd="1" destOrd="0" presId="urn:microsoft.com/office/officeart/2005/8/layout/hierarchy2"/>
    <dgm:cxn modelId="{4B62E525-F3E7-4986-B50F-2456C70084AF}" type="presOf" srcId="{F51166A9-B764-44F9-98EA-032D68D140C8}" destId="{15DDC976-75B6-49AA-8C0B-F9B0736D0D51}" srcOrd="0" destOrd="0" presId="urn:microsoft.com/office/officeart/2005/8/layout/hierarchy2"/>
    <dgm:cxn modelId="{73FDD857-D004-4DE7-8F51-EAC5BB6BB6B8}" type="presOf" srcId="{BFF28496-54C6-47FE-B4A2-7F33B6A8D42A}" destId="{4E2BF309-4191-4296-B3C9-EF5812DF9B54}" srcOrd="1" destOrd="0" presId="urn:microsoft.com/office/officeart/2005/8/layout/hierarchy2"/>
    <dgm:cxn modelId="{9CCFC9B8-0757-449C-A72E-6EE3E1778701}" type="presOf" srcId="{D805D75C-AFBF-4BE8-9511-AF503B0E364C}" destId="{F3E2ABE1-2B43-474B-A810-66FE71273143}" srcOrd="0" destOrd="0" presId="urn:microsoft.com/office/officeart/2005/8/layout/hierarchy2"/>
    <dgm:cxn modelId="{E17C04D9-494F-44D1-A4F7-86DD2D79EEF8}" srcId="{02B7A2F1-D867-41A1-B54F-3FF38C326F03}" destId="{3C450917-7B7E-4D7D-A59F-00E1E7FF2DAB}" srcOrd="4" destOrd="0" parTransId="{F7748518-4D1A-476B-81BB-175ACBD4440F}" sibTransId="{0D0CF0E9-D749-4DA9-8F91-BC50D5FB4F76}"/>
    <dgm:cxn modelId="{A763E84D-C5C0-4E16-AB47-D8E804D89393}" type="presOf" srcId="{347FD228-C123-4E32-A8EA-1897B232F7DD}" destId="{0366FBEB-2450-4F94-91F7-FEEB558B804D}" srcOrd="1" destOrd="0" presId="urn:microsoft.com/office/officeart/2005/8/layout/hierarchy2"/>
    <dgm:cxn modelId="{EB4AE51D-F232-49D2-AFE4-A81223643AD7}" type="presOf" srcId="{DA411E5B-DA67-472A-83CF-B8D718B2AE08}" destId="{744EF864-627B-443A-805D-584FB5A01B8B}" srcOrd="0" destOrd="0" presId="urn:microsoft.com/office/officeart/2005/8/layout/hierarchy2"/>
    <dgm:cxn modelId="{07A71C8E-CA96-46D8-B798-2446549F0D0F}" type="presOf" srcId="{02B7A2F1-D867-41A1-B54F-3FF38C326F03}" destId="{35E43A2D-EB9C-43B9-87F7-278032CB6CEC}" srcOrd="0" destOrd="0" presId="urn:microsoft.com/office/officeart/2005/8/layout/hierarchy2"/>
    <dgm:cxn modelId="{394C24C0-23CE-4B55-BEC7-B1382EDECF75}" srcId="{02B7A2F1-D867-41A1-B54F-3FF38C326F03}" destId="{DA411E5B-DA67-472A-83CF-B8D718B2AE08}" srcOrd="0" destOrd="0" parTransId="{347FD228-C123-4E32-A8EA-1897B232F7DD}" sibTransId="{70860EC5-5AE0-4A51-8605-2F75DA6CDD9E}"/>
    <dgm:cxn modelId="{5C7EFCC3-F95B-4229-A19E-380988782BB5}" type="presOf" srcId="{4CD8ED8A-854D-45C0-ADAE-5EC17884FD12}" destId="{852ED41C-026A-4642-B468-CFD707D3D548}" srcOrd="1" destOrd="0" presId="urn:microsoft.com/office/officeart/2005/8/layout/hierarchy2"/>
    <dgm:cxn modelId="{7F94E1D2-1E27-4206-99EC-0D23008E3E42}" type="presOf" srcId="{BF164E44-80AD-4B6F-95CF-1D2D67ECBA31}" destId="{0833DCF3-7633-4BD9-959C-E76CFB0543A9}" srcOrd="0" destOrd="0" presId="urn:microsoft.com/office/officeart/2005/8/layout/hierarchy2"/>
    <dgm:cxn modelId="{0D5F0FDB-022C-49FB-9E7D-E93C908D6B32}" type="presOf" srcId="{F7748518-4D1A-476B-81BB-175ACBD4440F}" destId="{2F335744-EC02-4C9A-A82B-FA065E11DAF8}" srcOrd="0" destOrd="0" presId="urn:microsoft.com/office/officeart/2005/8/layout/hierarchy2"/>
    <dgm:cxn modelId="{56B6F315-B9E1-4EEC-8178-48B3E740DA61}" srcId="{02B7A2F1-D867-41A1-B54F-3FF38C326F03}" destId="{BF164E44-80AD-4B6F-95CF-1D2D67ECBA31}" srcOrd="3" destOrd="0" parTransId="{F51166A9-B764-44F9-98EA-032D68D140C8}" sibTransId="{FBC91EE5-D7D6-44BA-85C1-0A6B8185DDCD}"/>
    <dgm:cxn modelId="{FF6D5439-AD50-42EE-9249-7EDAD0AB05D5}" type="presOf" srcId="{3C450917-7B7E-4D7D-A59F-00E1E7FF2DAB}" destId="{9EA8F4B0-DB5A-4A1A-80D1-7811302AC614}" srcOrd="0" destOrd="0" presId="urn:microsoft.com/office/officeart/2005/8/layout/hierarchy2"/>
    <dgm:cxn modelId="{7342E219-1E79-4D0E-9CC0-A1A7EC9299C5}" type="presOf" srcId="{BFF28496-54C6-47FE-B4A2-7F33B6A8D42A}" destId="{6B39DAAD-9446-4D9F-AB4C-5004099022CD}" srcOrd="0" destOrd="0" presId="urn:microsoft.com/office/officeart/2005/8/layout/hierarchy2"/>
    <dgm:cxn modelId="{1134E21F-6411-4088-B071-6A1FF6157B12}" type="presOf" srcId="{347FD228-C123-4E32-A8EA-1897B232F7DD}" destId="{186008B0-1AD7-4AAC-85B7-91C8180866A5}" srcOrd="0" destOrd="0" presId="urn:microsoft.com/office/officeart/2005/8/layout/hierarchy2"/>
    <dgm:cxn modelId="{A9585490-E650-4F84-9835-978C67EBDD8F}" type="presOf" srcId="{F7748518-4D1A-476B-81BB-175ACBD4440F}" destId="{B93C42D1-7536-444A-A9E7-1894129C929C}" srcOrd="1" destOrd="0" presId="urn:microsoft.com/office/officeart/2005/8/layout/hierarchy2"/>
    <dgm:cxn modelId="{1E366CFF-48C3-4207-B043-9526F40B3E51}" srcId="{02B7A2F1-D867-41A1-B54F-3FF38C326F03}" destId="{D805D75C-AFBF-4BE8-9511-AF503B0E364C}" srcOrd="2" destOrd="0" parTransId="{4CD8ED8A-854D-45C0-ADAE-5EC17884FD12}" sibTransId="{28A32139-1F6A-4F3D-9044-B7D920AE1416}"/>
    <dgm:cxn modelId="{3AC28157-79ED-4656-BE96-8B24C84F4F29}" type="presOf" srcId="{23637820-C32D-4905-9384-D513EBCEB6E0}" destId="{6DB2831E-D25B-481B-8D48-8D782D7940E8}" srcOrd="0" destOrd="0" presId="urn:microsoft.com/office/officeart/2005/8/layout/hierarchy2"/>
    <dgm:cxn modelId="{8B2379F5-3AF0-47F5-9EDC-D8AEDE968C87}" srcId="{F6D5D32A-0BA7-41AE-9CF0-E961ED24E918}" destId="{02B7A2F1-D867-41A1-B54F-3FF38C326F03}" srcOrd="0" destOrd="0" parTransId="{EF0B6D5A-6259-4A66-860D-F1FA6220BA36}" sibTransId="{BC5F5806-CDE4-46E9-B15C-8560A5FE6A4B}"/>
    <dgm:cxn modelId="{AD723AA4-EEC2-4E0E-BB77-9A74A7D9727E}" type="presOf" srcId="{F6D5D32A-0BA7-41AE-9CF0-E961ED24E918}" destId="{936A5666-269A-429B-877F-1EB78C6E1ACE}" srcOrd="0" destOrd="0" presId="urn:microsoft.com/office/officeart/2005/8/layout/hierarchy2"/>
    <dgm:cxn modelId="{39CD7973-11E2-4264-98DF-0A71FD52C3E4}" type="presParOf" srcId="{936A5666-269A-429B-877F-1EB78C6E1ACE}" destId="{A8E7DD01-7953-43A0-9BE4-C445FC9D67F0}" srcOrd="0" destOrd="0" presId="urn:microsoft.com/office/officeart/2005/8/layout/hierarchy2"/>
    <dgm:cxn modelId="{A2833A3F-B1C3-49AC-AC13-2903E60B4E3B}" type="presParOf" srcId="{A8E7DD01-7953-43A0-9BE4-C445FC9D67F0}" destId="{35E43A2D-EB9C-43B9-87F7-278032CB6CEC}" srcOrd="0" destOrd="0" presId="urn:microsoft.com/office/officeart/2005/8/layout/hierarchy2"/>
    <dgm:cxn modelId="{0335730A-8408-4950-AA67-573F2BA6363D}" type="presParOf" srcId="{A8E7DD01-7953-43A0-9BE4-C445FC9D67F0}" destId="{63FC0BF0-F2E0-468F-9038-C294F476017A}" srcOrd="1" destOrd="0" presId="urn:microsoft.com/office/officeart/2005/8/layout/hierarchy2"/>
    <dgm:cxn modelId="{F9832B80-32B1-44C5-B4BF-4D8982F4E92B}" type="presParOf" srcId="{63FC0BF0-F2E0-468F-9038-C294F476017A}" destId="{186008B0-1AD7-4AAC-85B7-91C8180866A5}" srcOrd="0" destOrd="0" presId="urn:microsoft.com/office/officeart/2005/8/layout/hierarchy2"/>
    <dgm:cxn modelId="{E4677A76-1E70-4EC0-BA90-539C1FA080DE}" type="presParOf" srcId="{186008B0-1AD7-4AAC-85B7-91C8180866A5}" destId="{0366FBEB-2450-4F94-91F7-FEEB558B804D}" srcOrd="0" destOrd="0" presId="urn:microsoft.com/office/officeart/2005/8/layout/hierarchy2"/>
    <dgm:cxn modelId="{D4948D09-947E-4154-BE1B-12A04C354FDB}" type="presParOf" srcId="{63FC0BF0-F2E0-468F-9038-C294F476017A}" destId="{E7013BF4-B345-479A-9097-6260E0F192F1}" srcOrd="1" destOrd="0" presId="urn:microsoft.com/office/officeart/2005/8/layout/hierarchy2"/>
    <dgm:cxn modelId="{0B4462EB-0C72-40DC-AECF-A8A733298158}" type="presParOf" srcId="{E7013BF4-B345-479A-9097-6260E0F192F1}" destId="{744EF864-627B-443A-805D-584FB5A01B8B}" srcOrd="0" destOrd="0" presId="urn:microsoft.com/office/officeart/2005/8/layout/hierarchy2"/>
    <dgm:cxn modelId="{51677E1E-B045-4CE8-A6DC-CC4DF92FAC27}" type="presParOf" srcId="{E7013BF4-B345-479A-9097-6260E0F192F1}" destId="{0D6146CC-CB22-4412-84A1-81E07B08199B}" srcOrd="1" destOrd="0" presId="urn:microsoft.com/office/officeart/2005/8/layout/hierarchy2"/>
    <dgm:cxn modelId="{EB454F29-9799-475E-8E51-392DF90EEB61}" type="presParOf" srcId="{63FC0BF0-F2E0-468F-9038-C294F476017A}" destId="{6B39DAAD-9446-4D9F-AB4C-5004099022CD}" srcOrd="2" destOrd="0" presId="urn:microsoft.com/office/officeart/2005/8/layout/hierarchy2"/>
    <dgm:cxn modelId="{6177809E-48E2-4717-A087-AA49013ED103}" type="presParOf" srcId="{6B39DAAD-9446-4D9F-AB4C-5004099022CD}" destId="{4E2BF309-4191-4296-B3C9-EF5812DF9B54}" srcOrd="0" destOrd="0" presId="urn:microsoft.com/office/officeart/2005/8/layout/hierarchy2"/>
    <dgm:cxn modelId="{AB8F2CF2-D3B8-45CE-89C3-B75000DABC9E}" type="presParOf" srcId="{63FC0BF0-F2E0-468F-9038-C294F476017A}" destId="{E2F97348-ED4C-4389-A9C0-5CF595345B23}" srcOrd="3" destOrd="0" presId="urn:microsoft.com/office/officeart/2005/8/layout/hierarchy2"/>
    <dgm:cxn modelId="{5558F573-D9DE-4996-BEB6-791B70BB5473}" type="presParOf" srcId="{E2F97348-ED4C-4389-A9C0-5CF595345B23}" destId="{6DB2831E-D25B-481B-8D48-8D782D7940E8}" srcOrd="0" destOrd="0" presId="urn:microsoft.com/office/officeart/2005/8/layout/hierarchy2"/>
    <dgm:cxn modelId="{5F242E30-B696-4283-AF26-6302244A2D45}" type="presParOf" srcId="{E2F97348-ED4C-4389-A9C0-5CF595345B23}" destId="{8F26853C-E2B7-4CF5-95C4-BF4F139DF6ED}" srcOrd="1" destOrd="0" presId="urn:microsoft.com/office/officeart/2005/8/layout/hierarchy2"/>
    <dgm:cxn modelId="{A52E5CC1-7300-4DA7-A11F-D0A8490B13AB}" type="presParOf" srcId="{63FC0BF0-F2E0-468F-9038-C294F476017A}" destId="{3F02B990-BE8F-402F-A23A-44EB180DF577}" srcOrd="4" destOrd="0" presId="urn:microsoft.com/office/officeart/2005/8/layout/hierarchy2"/>
    <dgm:cxn modelId="{F5700067-4243-4328-B106-C37091CDA557}" type="presParOf" srcId="{3F02B990-BE8F-402F-A23A-44EB180DF577}" destId="{852ED41C-026A-4642-B468-CFD707D3D548}" srcOrd="0" destOrd="0" presId="urn:microsoft.com/office/officeart/2005/8/layout/hierarchy2"/>
    <dgm:cxn modelId="{8BF34512-134E-4E4A-B600-30125227631F}" type="presParOf" srcId="{63FC0BF0-F2E0-468F-9038-C294F476017A}" destId="{4F03BB86-497F-4BD9-8EE5-3B191FD6EE99}" srcOrd="5" destOrd="0" presId="urn:microsoft.com/office/officeart/2005/8/layout/hierarchy2"/>
    <dgm:cxn modelId="{BE0379C2-C2BC-4093-866C-C54B3A2542E2}" type="presParOf" srcId="{4F03BB86-497F-4BD9-8EE5-3B191FD6EE99}" destId="{F3E2ABE1-2B43-474B-A810-66FE71273143}" srcOrd="0" destOrd="0" presId="urn:microsoft.com/office/officeart/2005/8/layout/hierarchy2"/>
    <dgm:cxn modelId="{1B23EF58-3476-4913-A564-4D01111E4BCA}" type="presParOf" srcId="{4F03BB86-497F-4BD9-8EE5-3B191FD6EE99}" destId="{B3A7D43F-8172-4776-8CD4-C69EBECE32C2}" srcOrd="1" destOrd="0" presId="urn:microsoft.com/office/officeart/2005/8/layout/hierarchy2"/>
    <dgm:cxn modelId="{DE28D801-944E-4026-B9EE-C310670048B0}" type="presParOf" srcId="{63FC0BF0-F2E0-468F-9038-C294F476017A}" destId="{15DDC976-75B6-49AA-8C0B-F9B0736D0D51}" srcOrd="6" destOrd="0" presId="urn:microsoft.com/office/officeart/2005/8/layout/hierarchy2"/>
    <dgm:cxn modelId="{4A015F5B-45DA-406D-8C93-6D04E39603C2}" type="presParOf" srcId="{15DDC976-75B6-49AA-8C0B-F9B0736D0D51}" destId="{34909FE5-AD37-4B82-B8C5-64D836633121}" srcOrd="0" destOrd="0" presId="urn:microsoft.com/office/officeart/2005/8/layout/hierarchy2"/>
    <dgm:cxn modelId="{A55443FC-FFEA-46FD-A085-4C72F5ECC29F}" type="presParOf" srcId="{63FC0BF0-F2E0-468F-9038-C294F476017A}" destId="{B2508ADC-43CA-4D9A-BB2A-274A54D858BD}" srcOrd="7" destOrd="0" presId="urn:microsoft.com/office/officeart/2005/8/layout/hierarchy2"/>
    <dgm:cxn modelId="{230EDA7D-1A55-4CF1-B95B-F4629B9D8F53}" type="presParOf" srcId="{B2508ADC-43CA-4D9A-BB2A-274A54D858BD}" destId="{0833DCF3-7633-4BD9-959C-E76CFB0543A9}" srcOrd="0" destOrd="0" presId="urn:microsoft.com/office/officeart/2005/8/layout/hierarchy2"/>
    <dgm:cxn modelId="{0EC609E9-92FD-400D-8FDA-C3EEFB5A907D}" type="presParOf" srcId="{B2508ADC-43CA-4D9A-BB2A-274A54D858BD}" destId="{9ED786B4-439D-42CF-80FA-0C5AB79FB4EC}" srcOrd="1" destOrd="0" presId="urn:microsoft.com/office/officeart/2005/8/layout/hierarchy2"/>
    <dgm:cxn modelId="{00C9744D-02FF-48FF-832C-DEE6764AAF5C}" type="presParOf" srcId="{63FC0BF0-F2E0-468F-9038-C294F476017A}" destId="{2F335744-EC02-4C9A-A82B-FA065E11DAF8}" srcOrd="8" destOrd="0" presId="urn:microsoft.com/office/officeart/2005/8/layout/hierarchy2"/>
    <dgm:cxn modelId="{B4F5DEC8-6C1D-4F98-9BF0-8EAF96AE6E8F}" type="presParOf" srcId="{2F335744-EC02-4C9A-A82B-FA065E11DAF8}" destId="{B93C42D1-7536-444A-A9E7-1894129C929C}" srcOrd="0" destOrd="0" presId="urn:microsoft.com/office/officeart/2005/8/layout/hierarchy2"/>
    <dgm:cxn modelId="{40F146BB-2E73-4E66-89B3-034C9E1B0B9C}" type="presParOf" srcId="{63FC0BF0-F2E0-468F-9038-C294F476017A}" destId="{765E4A51-BDA4-487A-B43A-7DE8DD612392}" srcOrd="9" destOrd="0" presId="urn:microsoft.com/office/officeart/2005/8/layout/hierarchy2"/>
    <dgm:cxn modelId="{7E952379-5CA1-454F-B5D3-BCE592583E61}" type="presParOf" srcId="{765E4A51-BDA4-487A-B43A-7DE8DD612392}" destId="{9EA8F4B0-DB5A-4A1A-80D1-7811302AC614}" srcOrd="0" destOrd="0" presId="urn:microsoft.com/office/officeart/2005/8/layout/hierarchy2"/>
    <dgm:cxn modelId="{2A7420B9-FAEA-4CDA-8223-9A72237608E8}" type="presParOf" srcId="{765E4A51-BDA4-487A-B43A-7DE8DD612392}" destId="{CB42AAC5-283E-4482-9AE4-21B92F59215A}"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E39B3EF-38DF-4E13-9985-F542F332264F}">
      <dsp:nvSpPr>
        <dsp:cNvPr id="0" name=""/>
        <dsp:cNvSpPr/>
      </dsp:nvSpPr>
      <dsp:spPr>
        <a:xfrm>
          <a:off x="4599432" y="3108959"/>
          <a:ext cx="2258568" cy="1463040"/>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57150" lvl="1" indent="-57150" algn="l" defTabSz="488950">
            <a:lnSpc>
              <a:spcPct val="90000"/>
            </a:lnSpc>
            <a:spcBef>
              <a:spcPct val="0"/>
            </a:spcBef>
            <a:spcAft>
              <a:spcPct val="15000"/>
            </a:spcAft>
            <a:buChar char="••"/>
          </a:pPr>
          <a:endParaRPr lang="en-US" sz="1100" kern="1200" dirty="0"/>
        </a:p>
        <a:p>
          <a:pPr marL="57150" lvl="1" indent="-57150" algn="l" defTabSz="488950">
            <a:lnSpc>
              <a:spcPct val="90000"/>
            </a:lnSpc>
            <a:spcBef>
              <a:spcPct val="0"/>
            </a:spcBef>
            <a:spcAft>
              <a:spcPct val="15000"/>
            </a:spcAft>
            <a:buChar char="••"/>
          </a:pPr>
          <a:endParaRPr lang="en-US" sz="1100" kern="1200" dirty="0"/>
        </a:p>
        <a:p>
          <a:pPr marL="57150" lvl="1" indent="-57150" algn="l" defTabSz="488950">
            <a:lnSpc>
              <a:spcPct val="90000"/>
            </a:lnSpc>
            <a:spcBef>
              <a:spcPct val="0"/>
            </a:spcBef>
            <a:spcAft>
              <a:spcPct val="15000"/>
            </a:spcAft>
            <a:buChar char="••"/>
          </a:pPr>
          <a:r>
            <a:rPr lang="en-US" sz="1100" kern="1200" dirty="0" smtClean="0"/>
            <a:t>No special orders, backorders or holds</a:t>
          </a:r>
          <a:endParaRPr lang="en-US" sz="1100" kern="1200" dirty="0"/>
        </a:p>
        <a:p>
          <a:pPr marL="57150" lvl="1" indent="-57150" algn="l" defTabSz="488950">
            <a:lnSpc>
              <a:spcPct val="90000"/>
            </a:lnSpc>
            <a:spcBef>
              <a:spcPct val="0"/>
            </a:spcBef>
            <a:spcAft>
              <a:spcPct val="15000"/>
            </a:spcAft>
            <a:buChar char="••"/>
          </a:pPr>
          <a:r>
            <a:rPr lang="en-US" sz="1100" kern="1200" dirty="0" smtClean="0"/>
            <a:t>Lean supply chain</a:t>
          </a:r>
          <a:endParaRPr lang="en-US" sz="1100" kern="1200" dirty="0"/>
        </a:p>
      </dsp:txBody>
      <dsp:txXfrm>
        <a:off x="5277002" y="3474719"/>
        <a:ext cx="1580997" cy="1097280"/>
      </dsp:txXfrm>
    </dsp:sp>
    <dsp:sp modelId="{246DE038-B2E8-491D-8FBE-56A2BE04F23D}">
      <dsp:nvSpPr>
        <dsp:cNvPr id="0" name=""/>
        <dsp:cNvSpPr/>
      </dsp:nvSpPr>
      <dsp:spPr>
        <a:xfrm>
          <a:off x="914400" y="3108959"/>
          <a:ext cx="2258568" cy="1463040"/>
        </a:xfrm>
        <a:prstGeom prst="roundRect">
          <a:avLst>
            <a:gd name="adj" fmla="val 10000"/>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57150" lvl="1" indent="-57150" algn="l" defTabSz="488950">
            <a:lnSpc>
              <a:spcPct val="90000"/>
            </a:lnSpc>
            <a:spcBef>
              <a:spcPct val="0"/>
            </a:spcBef>
            <a:spcAft>
              <a:spcPct val="15000"/>
            </a:spcAft>
            <a:buChar char="••"/>
          </a:pPr>
          <a:endParaRPr lang="en-US" sz="1100" kern="1200" dirty="0"/>
        </a:p>
        <a:p>
          <a:pPr marL="57150" lvl="1" indent="-57150" algn="l" defTabSz="488950">
            <a:lnSpc>
              <a:spcPct val="90000"/>
            </a:lnSpc>
            <a:spcBef>
              <a:spcPct val="0"/>
            </a:spcBef>
            <a:spcAft>
              <a:spcPct val="15000"/>
            </a:spcAft>
            <a:buChar char="••"/>
          </a:pPr>
          <a:r>
            <a:rPr lang="en-US" sz="1100" kern="1200" dirty="0" smtClean="0"/>
            <a:t>Employee engagement with customer</a:t>
          </a:r>
          <a:endParaRPr lang="en-US" sz="1100" kern="1200" dirty="0"/>
        </a:p>
        <a:p>
          <a:pPr marL="57150" lvl="1" indent="-57150" algn="l" defTabSz="488950">
            <a:lnSpc>
              <a:spcPct val="90000"/>
            </a:lnSpc>
            <a:spcBef>
              <a:spcPct val="0"/>
            </a:spcBef>
            <a:spcAft>
              <a:spcPct val="15000"/>
            </a:spcAft>
            <a:buChar char="••"/>
          </a:pPr>
          <a:r>
            <a:rPr lang="en-US" sz="1100" kern="1200" dirty="0" smtClean="0"/>
            <a:t>Customer-driven buying experience</a:t>
          </a:r>
          <a:endParaRPr lang="en-US" sz="1100" kern="1200" dirty="0"/>
        </a:p>
      </dsp:txBody>
      <dsp:txXfrm>
        <a:off x="914400" y="3474719"/>
        <a:ext cx="1580997" cy="1097280"/>
      </dsp:txXfrm>
    </dsp:sp>
    <dsp:sp modelId="{91CDF44A-383C-4747-8FA8-8BA909FFDF8C}">
      <dsp:nvSpPr>
        <dsp:cNvPr id="0" name=""/>
        <dsp:cNvSpPr/>
      </dsp:nvSpPr>
      <dsp:spPr>
        <a:xfrm>
          <a:off x="4599432" y="0"/>
          <a:ext cx="2258568" cy="1463040"/>
        </a:xfrm>
        <a:prstGeom prst="roundRect">
          <a:avLst>
            <a:gd name="adj" fmla="val 10000"/>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Close-outs, overstocks, one of a kind</a:t>
          </a:r>
          <a:endParaRPr lang="en-US" sz="1100" kern="1200" dirty="0"/>
        </a:p>
        <a:p>
          <a:pPr marL="57150" lvl="1" indent="-57150" algn="l" defTabSz="488950">
            <a:lnSpc>
              <a:spcPct val="90000"/>
            </a:lnSpc>
            <a:spcBef>
              <a:spcPct val="0"/>
            </a:spcBef>
            <a:spcAft>
              <a:spcPct val="15000"/>
            </a:spcAft>
            <a:buChar char="••"/>
          </a:pPr>
          <a:r>
            <a:rPr lang="en-US" sz="1100" kern="1200" dirty="0" smtClean="0"/>
            <a:t>Low overhead</a:t>
          </a:r>
          <a:endParaRPr lang="en-US" sz="1100" kern="1200" dirty="0"/>
        </a:p>
      </dsp:txBody>
      <dsp:txXfrm>
        <a:off x="5277002" y="0"/>
        <a:ext cx="1580997" cy="1097280"/>
      </dsp:txXfrm>
    </dsp:sp>
    <dsp:sp modelId="{B7D3AFAA-5BA8-489E-B583-A84551FEC4CE}">
      <dsp:nvSpPr>
        <dsp:cNvPr id="0" name=""/>
        <dsp:cNvSpPr/>
      </dsp:nvSpPr>
      <dsp:spPr>
        <a:xfrm>
          <a:off x="914400" y="0"/>
          <a:ext cx="2258568" cy="1463040"/>
        </a:xfrm>
        <a:prstGeom prst="roundRect">
          <a:avLst>
            <a:gd name="adj" fmla="val 10000"/>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Open 3 days/wk</a:t>
          </a:r>
          <a:endParaRPr lang="en-US" sz="1100" kern="1200" dirty="0"/>
        </a:p>
        <a:p>
          <a:pPr marL="57150" lvl="1" indent="-57150" algn="l" defTabSz="488950">
            <a:lnSpc>
              <a:spcPct val="90000"/>
            </a:lnSpc>
            <a:spcBef>
              <a:spcPct val="0"/>
            </a:spcBef>
            <a:spcAft>
              <a:spcPct val="15000"/>
            </a:spcAft>
            <a:buChar char="••"/>
          </a:pPr>
          <a:r>
            <a:rPr lang="en-US" sz="1100" kern="1200" dirty="0" smtClean="0"/>
            <a:t>No frills or options</a:t>
          </a:r>
          <a:endParaRPr lang="en-US" sz="1100" kern="1200" dirty="0"/>
        </a:p>
      </dsp:txBody>
      <dsp:txXfrm>
        <a:off x="914400" y="0"/>
        <a:ext cx="1580997" cy="1097280"/>
      </dsp:txXfrm>
    </dsp:sp>
    <dsp:sp modelId="{993F7552-E260-4D83-B977-429040860ECF}">
      <dsp:nvSpPr>
        <dsp:cNvPr id="0" name=""/>
        <dsp:cNvSpPr/>
      </dsp:nvSpPr>
      <dsp:spPr>
        <a:xfrm>
          <a:off x="1860803" y="260603"/>
          <a:ext cx="1979676" cy="1979676"/>
        </a:xfrm>
        <a:prstGeom prst="pieWedg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l" defTabSz="844550">
            <a:lnSpc>
              <a:spcPct val="90000"/>
            </a:lnSpc>
            <a:spcBef>
              <a:spcPct val="0"/>
            </a:spcBef>
            <a:spcAft>
              <a:spcPct val="35000"/>
            </a:spcAft>
          </a:pPr>
          <a:r>
            <a:rPr lang="en-US" sz="1900" kern="1200" dirty="0" smtClean="0"/>
            <a:t>Ltd hours &amp; Ltd Choice</a:t>
          </a:r>
          <a:endParaRPr lang="en-US" sz="1900" kern="1200" dirty="0"/>
        </a:p>
      </dsp:txBody>
      <dsp:txXfrm>
        <a:off x="1860803" y="260603"/>
        <a:ext cx="1979676" cy="1979676"/>
      </dsp:txXfrm>
    </dsp:sp>
    <dsp:sp modelId="{FD321FB4-2D54-4E3B-8611-B9F15B2AE290}">
      <dsp:nvSpPr>
        <dsp:cNvPr id="0" name=""/>
        <dsp:cNvSpPr/>
      </dsp:nvSpPr>
      <dsp:spPr>
        <a:xfrm rot="5400000">
          <a:off x="3931920" y="260603"/>
          <a:ext cx="1979676" cy="1979676"/>
        </a:xfrm>
        <a:prstGeom prst="pieWedg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r" defTabSz="844550">
            <a:lnSpc>
              <a:spcPct val="90000"/>
            </a:lnSpc>
            <a:spcBef>
              <a:spcPct val="0"/>
            </a:spcBef>
            <a:spcAft>
              <a:spcPct val="35000"/>
            </a:spcAft>
          </a:pPr>
          <a:r>
            <a:rPr lang="en-US" sz="1900" kern="1200" dirty="0" smtClean="0"/>
            <a:t>Ever-changing selection &amp; low price</a:t>
          </a:r>
          <a:endParaRPr lang="en-US" sz="1900" kern="1200" dirty="0"/>
        </a:p>
      </dsp:txBody>
      <dsp:txXfrm rot="5400000">
        <a:off x="3931920" y="260603"/>
        <a:ext cx="1979676" cy="1979676"/>
      </dsp:txXfrm>
    </dsp:sp>
    <dsp:sp modelId="{14D97FF1-199F-4D8C-A8A7-A2D2BCB83260}">
      <dsp:nvSpPr>
        <dsp:cNvPr id="0" name=""/>
        <dsp:cNvSpPr/>
      </dsp:nvSpPr>
      <dsp:spPr>
        <a:xfrm rot="10800000">
          <a:off x="3931920" y="2331719"/>
          <a:ext cx="1979676" cy="1979676"/>
        </a:xfrm>
        <a:prstGeom prst="pieWedg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r" defTabSz="844550">
            <a:lnSpc>
              <a:spcPct val="90000"/>
            </a:lnSpc>
            <a:spcBef>
              <a:spcPct val="0"/>
            </a:spcBef>
            <a:spcAft>
              <a:spcPct val="35000"/>
            </a:spcAft>
          </a:pPr>
          <a:r>
            <a:rPr lang="en-US" sz="1900" kern="1200" dirty="0" smtClean="0"/>
            <a:t>Lean fulfillment</a:t>
          </a:r>
          <a:endParaRPr lang="en-US" sz="1900" kern="1200" dirty="0"/>
        </a:p>
      </dsp:txBody>
      <dsp:txXfrm rot="10800000">
        <a:off x="3931920" y="2331719"/>
        <a:ext cx="1979676" cy="1979676"/>
      </dsp:txXfrm>
    </dsp:sp>
    <dsp:sp modelId="{8C669FF6-0E4E-49DF-87EC-CC77BDB5C781}">
      <dsp:nvSpPr>
        <dsp:cNvPr id="0" name=""/>
        <dsp:cNvSpPr/>
      </dsp:nvSpPr>
      <dsp:spPr>
        <a:xfrm rot="16200000">
          <a:off x="1860803" y="2331719"/>
          <a:ext cx="1979676" cy="1979676"/>
        </a:xfrm>
        <a:prstGeom prst="pieWedge">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l" defTabSz="844550">
            <a:lnSpc>
              <a:spcPct val="90000"/>
            </a:lnSpc>
            <a:spcBef>
              <a:spcPct val="0"/>
            </a:spcBef>
            <a:spcAft>
              <a:spcPct val="35000"/>
            </a:spcAft>
          </a:pPr>
          <a:r>
            <a:rPr lang="en-US" sz="1900" kern="1200" dirty="0" smtClean="0"/>
            <a:t>Customer-centric experience</a:t>
          </a:r>
          <a:endParaRPr lang="en-US" sz="1900" kern="1200" dirty="0"/>
        </a:p>
      </dsp:txBody>
      <dsp:txXfrm rot="16200000">
        <a:off x="1860803" y="2331719"/>
        <a:ext cx="1979676" cy="1979676"/>
      </dsp:txXfrm>
    </dsp:sp>
    <dsp:sp modelId="{38B2AB18-6E72-4C05-95E8-E937872F3BC9}">
      <dsp:nvSpPr>
        <dsp:cNvPr id="0" name=""/>
        <dsp:cNvSpPr/>
      </dsp:nvSpPr>
      <dsp:spPr>
        <a:xfrm>
          <a:off x="3544443" y="1874520"/>
          <a:ext cx="683514" cy="594360"/>
        </a:xfrm>
        <a:prstGeom prst="circularArrow">
          <a:avLst/>
        </a:prstGeom>
        <a:solidFill>
          <a:schemeClr val="accent2">
            <a:tint val="4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053434-A0A8-4B58-BDFD-C24C28B5E8A2}">
      <dsp:nvSpPr>
        <dsp:cNvPr id="0" name=""/>
        <dsp:cNvSpPr/>
      </dsp:nvSpPr>
      <dsp:spPr>
        <a:xfrm rot="10800000">
          <a:off x="3544443" y="2103119"/>
          <a:ext cx="683514" cy="594360"/>
        </a:xfrm>
        <a:prstGeom prst="circularArrow">
          <a:avLst/>
        </a:prstGeom>
        <a:solidFill>
          <a:schemeClr val="accent2">
            <a:tint val="4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C7D9742-0C67-457D-B029-EA647F2A0390}">
      <dsp:nvSpPr>
        <dsp:cNvPr id="0" name=""/>
        <dsp:cNvSpPr/>
      </dsp:nvSpPr>
      <dsp:spPr>
        <a:xfrm>
          <a:off x="3886200" y="919271"/>
          <a:ext cx="3043695" cy="352163"/>
        </a:xfrm>
        <a:custGeom>
          <a:avLst/>
          <a:gdLst/>
          <a:ahLst/>
          <a:cxnLst/>
          <a:rect l="0" t="0" r="0" b="0"/>
          <a:pathLst>
            <a:path>
              <a:moveTo>
                <a:pt x="0" y="0"/>
              </a:moveTo>
              <a:lnTo>
                <a:pt x="0" y="176081"/>
              </a:lnTo>
              <a:lnTo>
                <a:pt x="3043695" y="176081"/>
              </a:lnTo>
              <a:lnTo>
                <a:pt x="3043695" y="352163"/>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4B52B4-230C-4941-9E56-44591D09E5AC}">
      <dsp:nvSpPr>
        <dsp:cNvPr id="0" name=""/>
        <dsp:cNvSpPr/>
      </dsp:nvSpPr>
      <dsp:spPr>
        <a:xfrm>
          <a:off x="3886200" y="919271"/>
          <a:ext cx="1014565" cy="352163"/>
        </a:xfrm>
        <a:custGeom>
          <a:avLst/>
          <a:gdLst/>
          <a:ahLst/>
          <a:cxnLst/>
          <a:rect l="0" t="0" r="0" b="0"/>
          <a:pathLst>
            <a:path>
              <a:moveTo>
                <a:pt x="0" y="0"/>
              </a:moveTo>
              <a:lnTo>
                <a:pt x="0" y="176081"/>
              </a:lnTo>
              <a:lnTo>
                <a:pt x="1014565" y="176081"/>
              </a:lnTo>
              <a:lnTo>
                <a:pt x="1014565" y="352163"/>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9328DB-FB5C-4A8B-8FA9-43C21ACB2F8F}">
      <dsp:nvSpPr>
        <dsp:cNvPr id="0" name=""/>
        <dsp:cNvSpPr/>
      </dsp:nvSpPr>
      <dsp:spPr>
        <a:xfrm>
          <a:off x="2200847" y="2109918"/>
          <a:ext cx="251545" cy="1962051"/>
        </a:xfrm>
        <a:custGeom>
          <a:avLst/>
          <a:gdLst/>
          <a:ahLst/>
          <a:cxnLst/>
          <a:rect l="0" t="0" r="0" b="0"/>
          <a:pathLst>
            <a:path>
              <a:moveTo>
                <a:pt x="0" y="0"/>
              </a:moveTo>
              <a:lnTo>
                <a:pt x="0" y="1962051"/>
              </a:lnTo>
              <a:lnTo>
                <a:pt x="251545" y="1962051"/>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D74070-559F-449D-B003-E8FFABDAFCE6}">
      <dsp:nvSpPr>
        <dsp:cNvPr id="0" name=""/>
        <dsp:cNvSpPr/>
      </dsp:nvSpPr>
      <dsp:spPr>
        <a:xfrm>
          <a:off x="2200847" y="2109918"/>
          <a:ext cx="251545" cy="771405"/>
        </a:xfrm>
        <a:custGeom>
          <a:avLst/>
          <a:gdLst/>
          <a:ahLst/>
          <a:cxnLst/>
          <a:rect l="0" t="0" r="0" b="0"/>
          <a:pathLst>
            <a:path>
              <a:moveTo>
                <a:pt x="0" y="0"/>
              </a:moveTo>
              <a:lnTo>
                <a:pt x="0" y="771405"/>
              </a:lnTo>
              <a:lnTo>
                <a:pt x="251545" y="771405"/>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58734E-A0C3-42C1-BB0F-7C8B2206492F}">
      <dsp:nvSpPr>
        <dsp:cNvPr id="0" name=""/>
        <dsp:cNvSpPr/>
      </dsp:nvSpPr>
      <dsp:spPr>
        <a:xfrm>
          <a:off x="2871634" y="919271"/>
          <a:ext cx="1014565" cy="352163"/>
        </a:xfrm>
        <a:custGeom>
          <a:avLst/>
          <a:gdLst/>
          <a:ahLst/>
          <a:cxnLst/>
          <a:rect l="0" t="0" r="0" b="0"/>
          <a:pathLst>
            <a:path>
              <a:moveTo>
                <a:pt x="1014565" y="0"/>
              </a:moveTo>
              <a:lnTo>
                <a:pt x="1014565" y="176081"/>
              </a:lnTo>
              <a:lnTo>
                <a:pt x="0" y="176081"/>
              </a:lnTo>
              <a:lnTo>
                <a:pt x="0" y="352163"/>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869FD8-10FF-42E2-98D4-FF8F8D82110A}">
      <dsp:nvSpPr>
        <dsp:cNvPr id="0" name=""/>
        <dsp:cNvSpPr/>
      </dsp:nvSpPr>
      <dsp:spPr>
        <a:xfrm>
          <a:off x="842504" y="919271"/>
          <a:ext cx="3043695" cy="352163"/>
        </a:xfrm>
        <a:custGeom>
          <a:avLst/>
          <a:gdLst/>
          <a:ahLst/>
          <a:cxnLst/>
          <a:rect l="0" t="0" r="0" b="0"/>
          <a:pathLst>
            <a:path>
              <a:moveTo>
                <a:pt x="3043695" y="0"/>
              </a:moveTo>
              <a:lnTo>
                <a:pt x="3043695" y="176081"/>
              </a:lnTo>
              <a:lnTo>
                <a:pt x="0" y="176081"/>
              </a:lnTo>
              <a:lnTo>
                <a:pt x="0" y="352163"/>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4C57D5-B21C-42FF-B803-83AB4987860D}">
      <dsp:nvSpPr>
        <dsp:cNvPr id="0" name=""/>
        <dsp:cNvSpPr/>
      </dsp:nvSpPr>
      <dsp:spPr>
        <a:xfrm>
          <a:off x="3047716" y="80787"/>
          <a:ext cx="1676967" cy="83848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Tom Phillips, CEO</a:t>
          </a:r>
          <a:endParaRPr lang="en-US" sz="1900" kern="1200" dirty="0"/>
        </a:p>
      </dsp:txBody>
      <dsp:txXfrm>
        <a:off x="3047716" y="80787"/>
        <a:ext cx="1676967" cy="838483"/>
      </dsp:txXfrm>
    </dsp:sp>
    <dsp:sp modelId="{AB541807-5944-4187-A1EC-4C467B42AA35}">
      <dsp:nvSpPr>
        <dsp:cNvPr id="0" name=""/>
        <dsp:cNvSpPr/>
      </dsp:nvSpPr>
      <dsp:spPr>
        <a:xfrm>
          <a:off x="4020" y="1271434"/>
          <a:ext cx="1676967" cy="838483"/>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John Wennemann, HR Director</a:t>
          </a:r>
          <a:endParaRPr lang="en-US" sz="1900" kern="1200" dirty="0"/>
        </a:p>
      </dsp:txBody>
      <dsp:txXfrm>
        <a:off x="4020" y="1271434"/>
        <a:ext cx="1676967" cy="838483"/>
      </dsp:txXfrm>
    </dsp:sp>
    <dsp:sp modelId="{EEC471FC-43BB-47A8-9E5B-A05843D3F652}">
      <dsp:nvSpPr>
        <dsp:cNvPr id="0" name=""/>
        <dsp:cNvSpPr/>
      </dsp:nvSpPr>
      <dsp:spPr>
        <a:xfrm>
          <a:off x="2033151" y="1271434"/>
          <a:ext cx="1676967" cy="838483"/>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Dionne Dumitru, COO</a:t>
          </a:r>
          <a:endParaRPr lang="en-US" sz="1900" kern="1200" dirty="0"/>
        </a:p>
      </dsp:txBody>
      <dsp:txXfrm>
        <a:off x="2033151" y="1271434"/>
        <a:ext cx="1676967" cy="838483"/>
      </dsp:txXfrm>
    </dsp:sp>
    <dsp:sp modelId="{F99FC1EC-F989-4790-B8B7-288F6320FB90}">
      <dsp:nvSpPr>
        <dsp:cNvPr id="0" name=""/>
        <dsp:cNvSpPr/>
      </dsp:nvSpPr>
      <dsp:spPr>
        <a:xfrm>
          <a:off x="2452392" y="2462081"/>
          <a:ext cx="1676967" cy="838483"/>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IT (Sean Copple)</a:t>
          </a:r>
          <a:endParaRPr lang="en-US" sz="1900" kern="1200" dirty="0"/>
        </a:p>
      </dsp:txBody>
      <dsp:txXfrm>
        <a:off x="2452392" y="2462081"/>
        <a:ext cx="1676967" cy="838483"/>
      </dsp:txXfrm>
    </dsp:sp>
    <dsp:sp modelId="{65C94F85-7CF4-4F07-B1AC-64670CC97595}">
      <dsp:nvSpPr>
        <dsp:cNvPr id="0" name=""/>
        <dsp:cNvSpPr/>
      </dsp:nvSpPr>
      <dsp:spPr>
        <a:xfrm>
          <a:off x="2452392" y="3652728"/>
          <a:ext cx="1676967" cy="838483"/>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Marketing (Monda Petrinelli)</a:t>
          </a:r>
          <a:endParaRPr lang="en-US" sz="1900" kern="1200" dirty="0"/>
        </a:p>
      </dsp:txBody>
      <dsp:txXfrm>
        <a:off x="2452392" y="3652728"/>
        <a:ext cx="1676967" cy="838483"/>
      </dsp:txXfrm>
    </dsp:sp>
    <dsp:sp modelId="{DB466B67-72B8-4022-BB1A-2C0595015C07}">
      <dsp:nvSpPr>
        <dsp:cNvPr id="0" name=""/>
        <dsp:cNvSpPr/>
      </dsp:nvSpPr>
      <dsp:spPr>
        <a:xfrm>
          <a:off x="4062281" y="1271434"/>
          <a:ext cx="1676967" cy="838483"/>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Lane Hamm, CFO</a:t>
          </a:r>
          <a:endParaRPr lang="en-US" sz="1900" kern="1200" dirty="0"/>
        </a:p>
      </dsp:txBody>
      <dsp:txXfrm>
        <a:off x="4062281" y="1271434"/>
        <a:ext cx="1676967" cy="838483"/>
      </dsp:txXfrm>
    </dsp:sp>
    <dsp:sp modelId="{0A085ECB-C0B4-4497-AD46-952BAC395F50}">
      <dsp:nvSpPr>
        <dsp:cNvPr id="0" name=""/>
        <dsp:cNvSpPr/>
      </dsp:nvSpPr>
      <dsp:spPr>
        <a:xfrm>
          <a:off x="6091412" y="1271434"/>
          <a:ext cx="1676967" cy="838483"/>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Jane Roberts, VP-</a:t>
          </a:r>
          <a:r>
            <a:rPr lang="en-US" sz="1900" kern="1200" dirty="0" err="1" smtClean="0"/>
            <a:t>Merch</a:t>
          </a:r>
          <a:endParaRPr lang="en-US" sz="1900" kern="1200" dirty="0"/>
        </a:p>
      </dsp:txBody>
      <dsp:txXfrm>
        <a:off x="6091412" y="1271434"/>
        <a:ext cx="1676967" cy="83848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E43A2D-EB9C-43B9-87F7-278032CB6CEC}">
      <dsp:nvSpPr>
        <dsp:cNvPr id="0" name=""/>
        <dsp:cNvSpPr/>
      </dsp:nvSpPr>
      <dsp:spPr>
        <a:xfrm>
          <a:off x="2058" y="1922097"/>
          <a:ext cx="1363534" cy="68176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Sean Copple, Mgr</a:t>
          </a:r>
          <a:endParaRPr lang="en-US" sz="1300" kern="1200" dirty="0"/>
        </a:p>
      </dsp:txBody>
      <dsp:txXfrm>
        <a:off x="2058" y="1922097"/>
        <a:ext cx="1363534" cy="681767"/>
      </dsp:txXfrm>
    </dsp:sp>
    <dsp:sp modelId="{186008B0-1AD7-4AAC-85B7-91C8180866A5}">
      <dsp:nvSpPr>
        <dsp:cNvPr id="0" name=""/>
        <dsp:cNvSpPr/>
      </dsp:nvSpPr>
      <dsp:spPr>
        <a:xfrm rot="17350740">
          <a:off x="808193" y="1465391"/>
          <a:ext cx="1660212" cy="27114"/>
        </a:xfrm>
        <a:custGeom>
          <a:avLst/>
          <a:gdLst/>
          <a:ahLst/>
          <a:cxnLst/>
          <a:rect l="0" t="0" r="0" b="0"/>
          <a:pathLst>
            <a:path>
              <a:moveTo>
                <a:pt x="0" y="13557"/>
              </a:moveTo>
              <a:lnTo>
                <a:pt x="1660212" y="13557"/>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7350740">
        <a:off x="1596794" y="1437443"/>
        <a:ext cx="83010" cy="83010"/>
      </dsp:txXfrm>
    </dsp:sp>
    <dsp:sp modelId="{744EF864-627B-443A-805D-584FB5A01B8B}">
      <dsp:nvSpPr>
        <dsp:cNvPr id="0" name=""/>
        <dsp:cNvSpPr/>
      </dsp:nvSpPr>
      <dsp:spPr>
        <a:xfrm>
          <a:off x="1911006" y="354032"/>
          <a:ext cx="1363534" cy="681767"/>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Todd Barnidge, Sr. Programmer</a:t>
          </a:r>
          <a:endParaRPr lang="en-US" sz="1300" kern="1200" dirty="0"/>
        </a:p>
      </dsp:txBody>
      <dsp:txXfrm>
        <a:off x="1911006" y="354032"/>
        <a:ext cx="1363534" cy="681767"/>
      </dsp:txXfrm>
    </dsp:sp>
    <dsp:sp modelId="{6B39DAAD-9446-4D9F-AB4C-5004099022CD}">
      <dsp:nvSpPr>
        <dsp:cNvPr id="0" name=""/>
        <dsp:cNvSpPr/>
      </dsp:nvSpPr>
      <dsp:spPr>
        <a:xfrm rot="18289469">
          <a:off x="1160758" y="1857408"/>
          <a:ext cx="955082" cy="27114"/>
        </a:xfrm>
        <a:custGeom>
          <a:avLst/>
          <a:gdLst/>
          <a:ahLst/>
          <a:cxnLst/>
          <a:rect l="0" t="0" r="0" b="0"/>
          <a:pathLst>
            <a:path>
              <a:moveTo>
                <a:pt x="0" y="13557"/>
              </a:moveTo>
              <a:lnTo>
                <a:pt x="955082" y="13557"/>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8289469">
        <a:off x="1614422" y="1847088"/>
        <a:ext cx="47754" cy="47754"/>
      </dsp:txXfrm>
    </dsp:sp>
    <dsp:sp modelId="{6DB2831E-D25B-481B-8D48-8D782D7940E8}">
      <dsp:nvSpPr>
        <dsp:cNvPr id="0" name=""/>
        <dsp:cNvSpPr/>
      </dsp:nvSpPr>
      <dsp:spPr>
        <a:xfrm>
          <a:off x="1911006" y="1138065"/>
          <a:ext cx="1363534" cy="681767"/>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Jacob Kresse, Sr. Network Admin</a:t>
          </a:r>
          <a:endParaRPr lang="en-US" sz="1300" kern="1200" dirty="0"/>
        </a:p>
      </dsp:txBody>
      <dsp:txXfrm>
        <a:off x="1911006" y="1138065"/>
        <a:ext cx="1363534" cy="681767"/>
      </dsp:txXfrm>
    </dsp:sp>
    <dsp:sp modelId="{3F02B990-BE8F-402F-A23A-44EB180DF577}">
      <dsp:nvSpPr>
        <dsp:cNvPr id="0" name=""/>
        <dsp:cNvSpPr/>
      </dsp:nvSpPr>
      <dsp:spPr>
        <a:xfrm>
          <a:off x="1365593" y="2249424"/>
          <a:ext cx="545413" cy="27114"/>
        </a:xfrm>
        <a:custGeom>
          <a:avLst/>
          <a:gdLst/>
          <a:ahLst/>
          <a:cxnLst/>
          <a:rect l="0" t="0" r="0" b="0"/>
          <a:pathLst>
            <a:path>
              <a:moveTo>
                <a:pt x="0" y="13557"/>
              </a:moveTo>
              <a:lnTo>
                <a:pt x="545413" y="13557"/>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624664" y="2249346"/>
        <a:ext cx="27270" cy="27270"/>
      </dsp:txXfrm>
    </dsp:sp>
    <dsp:sp modelId="{F3E2ABE1-2B43-474B-A810-66FE71273143}">
      <dsp:nvSpPr>
        <dsp:cNvPr id="0" name=""/>
        <dsp:cNvSpPr/>
      </dsp:nvSpPr>
      <dsp:spPr>
        <a:xfrm>
          <a:off x="1911006" y="1922097"/>
          <a:ext cx="1363534" cy="681767"/>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Jared Freesh, Programmer</a:t>
          </a:r>
          <a:endParaRPr lang="en-US" sz="1300" kern="1200" dirty="0"/>
        </a:p>
      </dsp:txBody>
      <dsp:txXfrm>
        <a:off x="1911006" y="1922097"/>
        <a:ext cx="1363534" cy="681767"/>
      </dsp:txXfrm>
    </dsp:sp>
    <dsp:sp modelId="{15DDC976-75B6-49AA-8C0B-F9B0736D0D51}">
      <dsp:nvSpPr>
        <dsp:cNvPr id="0" name=""/>
        <dsp:cNvSpPr/>
      </dsp:nvSpPr>
      <dsp:spPr>
        <a:xfrm rot="3310531">
          <a:off x="1160758" y="2641440"/>
          <a:ext cx="955082" cy="27114"/>
        </a:xfrm>
        <a:custGeom>
          <a:avLst/>
          <a:gdLst/>
          <a:ahLst/>
          <a:cxnLst/>
          <a:rect l="0" t="0" r="0" b="0"/>
          <a:pathLst>
            <a:path>
              <a:moveTo>
                <a:pt x="0" y="13557"/>
              </a:moveTo>
              <a:lnTo>
                <a:pt x="955082" y="13557"/>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3310531">
        <a:off x="1614422" y="2631120"/>
        <a:ext cx="47754" cy="47754"/>
      </dsp:txXfrm>
    </dsp:sp>
    <dsp:sp modelId="{0833DCF3-7633-4BD9-959C-E76CFB0543A9}">
      <dsp:nvSpPr>
        <dsp:cNvPr id="0" name=""/>
        <dsp:cNvSpPr/>
      </dsp:nvSpPr>
      <dsp:spPr>
        <a:xfrm>
          <a:off x="1911006" y="2706130"/>
          <a:ext cx="1363534" cy="681767"/>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Chris Scofield, Business Analyst</a:t>
          </a:r>
          <a:endParaRPr lang="en-US" sz="1300" kern="1200" dirty="0"/>
        </a:p>
      </dsp:txBody>
      <dsp:txXfrm>
        <a:off x="1911006" y="2706130"/>
        <a:ext cx="1363534" cy="681767"/>
      </dsp:txXfrm>
    </dsp:sp>
    <dsp:sp modelId="{2F335744-EC02-4C9A-A82B-FA065E11DAF8}">
      <dsp:nvSpPr>
        <dsp:cNvPr id="0" name=""/>
        <dsp:cNvSpPr/>
      </dsp:nvSpPr>
      <dsp:spPr>
        <a:xfrm rot="4249260">
          <a:off x="808193" y="3033456"/>
          <a:ext cx="1660212" cy="27114"/>
        </a:xfrm>
        <a:custGeom>
          <a:avLst/>
          <a:gdLst/>
          <a:ahLst/>
          <a:cxnLst/>
          <a:rect l="0" t="0" r="0" b="0"/>
          <a:pathLst>
            <a:path>
              <a:moveTo>
                <a:pt x="0" y="13557"/>
              </a:moveTo>
              <a:lnTo>
                <a:pt x="1660212" y="13557"/>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4249260">
        <a:off x="1596794" y="3005508"/>
        <a:ext cx="83010" cy="83010"/>
      </dsp:txXfrm>
    </dsp:sp>
    <dsp:sp modelId="{9EA8F4B0-DB5A-4A1A-80D1-7811302AC614}">
      <dsp:nvSpPr>
        <dsp:cNvPr id="0" name=""/>
        <dsp:cNvSpPr/>
      </dsp:nvSpPr>
      <dsp:spPr>
        <a:xfrm>
          <a:off x="1911006" y="3490162"/>
          <a:ext cx="1363534" cy="681767"/>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Travis Esmon, Business Operations Analyst</a:t>
          </a:r>
          <a:endParaRPr lang="en-US" sz="1300" kern="1200" dirty="0"/>
        </a:p>
      </dsp:txBody>
      <dsp:txXfrm>
        <a:off x="1911006" y="3490162"/>
        <a:ext cx="1363534" cy="681767"/>
      </dsp:txXfrm>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E001F-C430-453F-AE3F-F6D07CAA895B}" type="datetimeFigureOut">
              <a:rPr lang="en-US" smtClean="0"/>
              <a:pPr/>
              <a:t>10/11/2013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371C7F-C996-4FE5-A492-C32B5F2118D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Top 50</a:t>
            </a:r>
          </a:p>
          <a:p>
            <a:pPr>
              <a:buFontTx/>
              <a:buChar char="-"/>
            </a:pPr>
            <a:r>
              <a:rPr lang="en-US" dirty="0" smtClean="0"/>
              <a:t>E-commerce and new</a:t>
            </a:r>
            <a:r>
              <a:rPr lang="en-US" baseline="0" dirty="0" smtClean="0"/>
              <a:t> stores in outlying markets.</a:t>
            </a:r>
          </a:p>
          <a:p>
            <a:pPr>
              <a:buFontTx/>
              <a:buChar char="-"/>
            </a:pPr>
            <a:r>
              <a:rPr lang="en-US" baseline="0" dirty="0" smtClean="0"/>
              <a:t>Biggest obstacle for e-commerce is setting up logistics for home delivery nationwide</a:t>
            </a:r>
          </a:p>
          <a:p>
            <a:pPr>
              <a:buFontTx/>
              <a:buChar char="-"/>
            </a:pPr>
            <a:r>
              <a:rPr lang="en-US" baseline="0" dirty="0" smtClean="0"/>
              <a:t>Obstacle for store expansion is available real estate at prices to suit our model in markets we want</a:t>
            </a:r>
          </a:p>
          <a:p>
            <a:pPr>
              <a:buFontTx/>
              <a:buChar char="-"/>
            </a:pPr>
            <a:r>
              <a:rPr lang="en-US" baseline="0" dirty="0" smtClean="0"/>
              <a:t>Risks – stores: entry of a category-killer competitor – such as </a:t>
            </a:r>
            <a:r>
              <a:rPr lang="en-US" baseline="0" dirty="0" err="1" smtClean="0"/>
              <a:t>Ikea</a:t>
            </a:r>
            <a:r>
              <a:rPr lang="en-US" baseline="0" dirty="0" smtClean="0"/>
              <a:t> or NFM</a:t>
            </a:r>
          </a:p>
          <a:p>
            <a:pPr>
              <a:buFontTx/>
              <a:buChar char="-"/>
            </a:pPr>
            <a:r>
              <a:rPr lang="en-US" baseline="0" dirty="0" smtClean="0"/>
              <a:t>Weaknesses – Being a small privately held business means there’s not the capital to fund rapid expansion; - we don’t have Warren Buffett’s deep pockets --  being no-frills and operating at low margins means we bootstrap a lot. Good for innovation; it also stretches us.</a:t>
            </a:r>
          </a:p>
          <a:p>
            <a:pPr>
              <a:buFontTx/>
              <a:buChar char="-"/>
            </a:pPr>
            <a:r>
              <a:rPr lang="en-US" baseline="0" dirty="0" smtClean="0"/>
              <a:t>Threats – new competitors we know and don’t know -  have no idea how Internet sales are affecting us now, for instance</a:t>
            </a:r>
          </a:p>
          <a:p>
            <a:pPr>
              <a:buFontTx/>
              <a:buChar char="-"/>
            </a:pPr>
            <a:r>
              <a:rPr lang="en-US" baseline="0" dirty="0" smtClean="0"/>
              <a:t>Growth strategy: We’ve defined the market that we can succeed in, because we can differentiate and we can bring value. It’s more than we can go into here</a:t>
            </a:r>
          </a:p>
          <a:p>
            <a:pPr>
              <a:buFontTx/>
              <a:buChar char="-"/>
            </a:pPr>
            <a:r>
              <a:rPr lang="en-US" baseline="0" dirty="0" smtClean="0"/>
              <a:t>We use analytics internally to drive process improvement, and external analytics to drive marketing decisions</a:t>
            </a:r>
          </a:p>
          <a:p>
            <a:pPr>
              <a:buFontTx/>
              <a:buChar char="-"/>
            </a:pPr>
            <a:r>
              <a:rPr lang="en-US" baseline="0" dirty="0" smtClean="0"/>
              <a:t>Measure success primarily in SPC – since this succinctly measures how well we met the needs of each customer who visited our store</a:t>
            </a:r>
          </a:p>
          <a:p>
            <a:pPr>
              <a:buFontTx/>
              <a:buChar char="-"/>
            </a:pPr>
            <a:r>
              <a:rPr lang="en-US" baseline="0" dirty="0" smtClean="0"/>
              <a:t>Current competitors: Matt Firm, Ashley, Rothman, Macy’s</a:t>
            </a:r>
          </a:p>
          <a:p>
            <a:pPr>
              <a:buFontTx/>
              <a:buChar char="-"/>
            </a:pPr>
            <a:r>
              <a:rPr lang="en-US" baseline="0" dirty="0" smtClean="0"/>
              <a:t>Differentiators: Strategic positions: WOW pricing – ltd hours and ltd choice – customer-centric experience – lean </a:t>
            </a:r>
            <a:r>
              <a:rPr lang="en-US" baseline="0" dirty="0" err="1" smtClean="0"/>
              <a:t>fulfilment</a:t>
            </a:r>
            <a:r>
              <a:rPr lang="en-US" baseline="0" dirty="0" smtClean="0"/>
              <a:t>. We offer brand name furniture items at a fraction of the cost, an ever changing selection, we own the furniture and you can have it today if you want to pick it up – no one else can touch us on these. </a:t>
            </a:r>
          </a:p>
          <a:p>
            <a:pPr>
              <a:buFontTx/>
              <a:buChar char="-"/>
            </a:pPr>
            <a:r>
              <a:rPr lang="en-US" baseline="0" dirty="0" smtClean="0"/>
              <a:t>Value: we unbundle the costs – we don’t make every customer pay for financing or delivery or protection plans – you choose what you want to buy, that’s of value to you.</a:t>
            </a:r>
          </a:p>
          <a:p>
            <a:pPr>
              <a:buFontTx/>
              <a:buChar char="-"/>
            </a:pPr>
            <a:r>
              <a:rPr lang="en-US" baseline="0" dirty="0" smtClean="0"/>
              <a:t>We’re b2c – we do have B2B trading partner relationships (EDI, web services with merchandise vendors and home delivery carrier) but not through e-commerce. We don’t sell furniture to other businesses to on-sell. </a:t>
            </a:r>
            <a:endParaRPr lang="en-US" dirty="0"/>
          </a:p>
        </p:txBody>
      </p:sp>
      <p:sp>
        <p:nvSpPr>
          <p:cNvPr id="4" name="Slide Number Placeholder 3"/>
          <p:cNvSpPr>
            <a:spLocks noGrp="1"/>
          </p:cNvSpPr>
          <p:nvPr>
            <p:ph type="sldNum" sz="quarter" idx="10"/>
          </p:nvPr>
        </p:nvSpPr>
        <p:spPr/>
        <p:txBody>
          <a:bodyPr/>
          <a:lstStyle/>
          <a:p>
            <a:fld id="{06C120F5-FA7C-4C36-AF77-6983B3E45B5F}"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We classify</a:t>
            </a:r>
            <a:r>
              <a:rPr lang="en-US" baseline="0" dirty="0" smtClean="0"/>
              <a:t> products by category (upholstery that doesn’t move, sectionals, dining sets) and by subcategory according to customer need. Within each subcategory we also create a pricing bell curve, so that we can offer customers the look they want at a price they can afford. Although we do have market research data, we haven’t yet incorporated it into our buying plans. However, sales associates are able to capture customer feedback very quickly and easily on the computer, and this feedback goes straight to the buyers through lost sale reporting. We’ve certainly purchased items based on customer feedback - e.g., we increased our selection of beds-only and this has worked well for us. Buyers take the lost sales reports to market with them.</a:t>
            </a:r>
          </a:p>
          <a:p>
            <a:pPr>
              <a:buFontTx/>
              <a:buChar char="-"/>
            </a:pPr>
            <a:r>
              <a:rPr lang="en-US" baseline="0" dirty="0" smtClean="0"/>
              <a:t>Explain market and vendor reps</a:t>
            </a:r>
          </a:p>
          <a:p>
            <a:pPr>
              <a:buFontTx/>
              <a:buChar char="-"/>
            </a:pPr>
            <a:r>
              <a:rPr lang="en-US" baseline="0" dirty="0" smtClean="0"/>
              <a:t>- Closeouts – not all items are close-outs; focus on finding close-out deals. Often opportunistic, but it has to be competitive. If we can’t be competitive we don’t pick it up. Good example: Sauder closeout – buyer checked big box stores (Menards, </a:t>
            </a:r>
            <a:r>
              <a:rPr lang="en-US" baseline="0" dirty="0" err="1" smtClean="0"/>
              <a:t>WalMart</a:t>
            </a:r>
            <a:r>
              <a:rPr lang="en-US" baseline="0" dirty="0" smtClean="0"/>
              <a:t>) pricing – if he couldn’t be $50 less than them he passed on it. He ended up cherry </a:t>
            </a:r>
            <a:r>
              <a:rPr lang="en-US" baseline="0" dirty="0" err="1" smtClean="0"/>
              <a:t>pickign</a:t>
            </a:r>
            <a:r>
              <a:rPr lang="en-US" baseline="0" dirty="0" smtClean="0"/>
              <a:t> the list, but knows that when it comes in it will blow out. It’s not just driven by category performance – this is about our brand – it’s how the customer knows us. We have to be credible across the store.</a:t>
            </a:r>
          </a:p>
          <a:p>
            <a:pPr>
              <a:buFontTx/>
              <a:buChar char="-"/>
            </a:pPr>
            <a:r>
              <a:rPr lang="en-US" baseline="0" dirty="0" smtClean="0"/>
              <a:t>- We have buyers who came through planning (logistics and forecasting), showroom display, and store manager. We’ve also hired from other companies. We have </a:t>
            </a:r>
            <a:r>
              <a:rPr lang="en-US" baseline="0" dirty="0" err="1" smtClean="0"/>
              <a:t>onboarding</a:t>
            </a:r>
            <a:r>
              <a:rPr lang="en-US" baseline="0" dirty="0" smtClean="0"/>
              <a:t> plans for all positions in our company; most corporate positions require an extensive </a:t>
            </a:r>
            <a:r>
              <a:rPr lang="en-US" baseline="0" dirty="0" err="1" smtClean="0"/>
              <a:t>onboarding</a:t>
            </a:r>
            <a:r>
              <a:rPr lang="en-US" baseline="0" dirty="0" smtClean="0"/>
              <a:t> period due to complexity of the role.</a:t>
            </a:r>
          </a:p>
          <a:p>
            <a:pPr>
              <a:buFontTx/>
              <a:buChar char="-"/>
            </a:pPr>
            <a:r>
              <a:rPr lang="en-US" baseline="0" dirty="0" smtClean="0"/>
              <a:t>Lead times on closeouts are generally tight due to urgency to offload the goods – sometimes they ship before we can enter the purchase orders. But we have lead times on overseas containers that can be up to 6 months. Everything is full load – no less than load. Most items are shipped centrally – and either cross-docked to ship to stores on our own trucks or put in storage racks in the DC. </a:t>
            </a:r>
            <a:r>
              <a:rPr lang="en-US" baseline="0" dirty="0" err="1" smtClean="0"/>
              <a:t>Filliing</a:t>
            </a:r>
            <a:r>
              <a:rPr lang="en-US" baseline="0" dirty="0" smtClean="0"/>
              <a:t> stores is fully automated – the computer generates the transfer orders and generates the order picking tasks. </a:t>
            </a:r>
          </a:p>
          <a:p>
            <a:pPr>
              <a:buFontTx/>
              <a:buChar char="-"/>
            </a:pPr>
            <a:r>
              <a:rPr lang="en-US" baseline="0" dirty="0" smtClean="0"/>
              <a:t>Set prices to be as competitive as possible and pass along savings to the customer. We have a blended margin model – strive to achieve about 40% GM – which is 5-15 points lower than competitors. </a:t>
            </a:r>
            <a:endParaRPr lang="en-US" dirty="0"/>
          </a:p>
        </p:txBody>
      </p:sp>
      <p:sp>
        <p:nvSpPr>
          <p:cNvPr id="4" name="Slide Number Placeholder 3"/>
          <p:cNvSpPr>
            <a:spLocks noGrp="1"/>
          </p:cNvSpPr>
          <p:nvPr>
            <p:ph type="sldNum" sz="quarter" idx="10"/>
          </p:nvPr>
        </p:nvSpPr>
        <p:spPr/>
        <p:txBody>
          <a:bodyPr/>
          <a:lstStyle/>
          <a:p>
            <a:fld id="{06C120F5-FA7C-4C36-AF77-6983B3E45B5F}"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E-commerce:</a:t>
            </a:r>
          </a:p>
          <a:p>
            <a:pPr>
              <a:buFontTx/>
              <a:buChar char="-"/>
            </a:pPr>
            <a:r>
              <a:rPr lang="en-US" dirty="0" smtClean="0"/>
              <a:t>Launching</a:t>
            </a:r>
            <a:r>
              <a:rPr lang="en-US" baseline="0" dirty="0" smtClean="0"/>
              <a:t> e-commerce this month</a:t>
            </a:r>
          </a:p>
          <a:p>
            <a:pPr>
              <a:buFontTx/>
              <a:buChar char="-"/>
            </a:pPr>
            <a:r>
              <a:rPr lang="en-US" baseline="0" dirty="0" smtClean="0"/>
              <a:t>Only selling from DC stock available, therefore items could be displayed as “Shop at stores….” and optionally “Add to Cart” or just Add to Cart or just “Shop at stores…”</a:t>
            </a:r>
          </a:p>
          <a:p>
            <a:pPr>
              <a:buFontTx/>
              <a:buChar char="-"/>
            </a:pPr>
            <a:r>
              <a:rPr lang="en-US" baseline="0" dirty="0" smtClean="0"/>
              <a:t>Website product availability is refreshed within every 15 minutes; as stores reserve DC stock for customers, or other web customers place items in carts, the availability is changed. Reservations last 3 hours in store and xxx online.</a:t>
            </a:r>
          </a:p>
          <a:p>
            <a:pPr>
              <a:buFontTx/>
              <a:buChar char="-"/>
            </a:pPr>
            <a:r>
              <a:rPr lang="en-US" baseline="0" dirty="0" smtClean="0"/>
              <a:t>Will not change philosophy – the ‘limited hours’ doesn’t work online – there’s no value proposition since it doesn’t cut overhead to be dark on the web. This simply allows us to extend the total value proposition to more customers, and give customers more choice.</a:t>
            </a:r>
          </a:p>
          <a:p>
            <a:pPr>
              <a:buFontTx/>
              <a:buChar char="-"/>
            </a:pPr>
            <a:endParaRPr lang="en-US" baseline="0" dirty="0" smtClean="0"/>
          </a:p>
          <a:p>
            <a:pPr>
              <a:buFontTx/>
              <a:buChar char="-"/>
            </a:pPr>
            <a:r>
              <a:rPr lang="en-US" baseline="0" dirty="0" smtClean="0"/>
              <a:t>Employees: We’re open 7 days/week just not for business. For any retailer, turnover is a problem, so we make efforts to (1) be an employer of choice and (2) focus on engagement, because employees make up their minds on a daily basis whether they want to continue to work with you – pay and benefits only get you so far.</a:t>
            </a:r>
            <a:endParaRPr lang="en-US" dirty="0"/>
          </a:p>
        </p:txBody>
      </p:sp>
      <p:sp>
        <p:nvSpPr>
          <p:cNvPr id="4" name="Slide Number Placeholder 3"/>
          <p:cNvSpPr>
            <a:spLocks noGrp="1"/>
          </p:cNvSpPr>
          <p:nvPr>
            <p:ph type="sldNum" sz="quarter" idx="10"/>
          </p:nvPr>
        </p:nvSpPr>
        <p:spPr/>
        <p:txBody>
          <a:bodyPr/>
          <a:lstStyle/>
          <a:p>
            <a:fld id="{06C120F5-FA7C-4C36-AF77-6983B3E45B5F}"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EBAD2356-80CC-4C71-ADAA-66B38889B69E}" type="datetimeFigureOut">
              <a:rPr lang="en-US" smtClean="0"/>
              <a:pPr/>
              <a:t>10/11/2013</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7D20B21F-026C-4B88-9E39-6A84D7C702A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AD2356-80CC-4C71-ADAA-66B38889B69E}" type="datetimeFigureOut">
              <a:rPr lang="en-US" smtClean="0"/>
              <a:pPr/>
              <a:t>10/11/2013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20B21F-026C-4B88-9E39-6A84D7C702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AD2356-80CC-4C71-ADAA-66B38889B69E}" type="datetimeFigureOut">
              <a:rPr lang="en-US" smtClean="0"/>
              <a:pPr/>
              <a:t>10/11/2013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20B21F-026C-4B88-9E39-6A84D7C702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AD2356-80CC-4C71-ADAA-66B38889B69E}" type="datetimeFigureOut">
              <a:rPr lang="en-US" smtClean="0"/>
              <a:pPr/>
              <a:t>10/11/2013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20B21F-026C-4B88-9E39-6A84D7C702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BAD2356-80CC-4C71-ADAA-66B38889B69E}" type="datetimeFigureOut">
              <a:rPr lang="en-US" smtClean="0"/>
              <a:pPr/>
              <a:t>10/11/2013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20B21F-026C-4B88-9E39-6A84D7C702A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AD2356-80CC-4C71-ADAA-66B38889B69E}" type="datetimeFigureOut">
              <a:rPr lang="en-US" smtClean="0"/>
              <a:pPr/>
              <a:t>10/11/2013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20B21F-026C-4B88-9E39-6A84D7C702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BAD2356-80CC-4C71-ADAA-66B38889B69E}" type="datetimeFigureOut">
              <a:rPr lang="en-US" smtClean="0"/>
              <a:pPr/>
              <a:t>10/11/2013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D20B21F-026C-4B88-9E39-6A84D7C702A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BAD2356-80CC-4C71-ADAA-66B38889B69E}" type="datetimeFigureOut">
              <a:rPr lang="en-US" smtClean="0"/>
              <a:pPr/>
              <a:t>10/11/2013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D20B21F-026C-4B88-9E39-6A84D7C702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BAD2356-80CC-4C71-ADAA-66B38889B69E}" type="datetimeFigureOut">
              <a:rPr lang="en-US" smtClean="0"/>
              <a:pPr/>
              <a:t>10/11/2013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D20B21F-026C-4B88-9E39-6A84D7C702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AD2356-80CC-4C71-ADAA-66B38889B69E}" type="datetimeFigureOut">
              <a:rPr lang="en-US" smtClean="0"/>
              <a:pPr/>
              <a:t>10/11/2013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20B21F-026C-4B88-9E39-6A84D7C702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EBAD2356-80CC-4C71-ADAA-66B38889B69E}" type="datetimeFigureOut">
              <a:rPr lang="en-US" smtClean="0"/>
              <a:pPr/>
              <a:t>10/11/2013</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7D20B21F-026C-4B88-9E39-6A84D7C702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BAD2356-80CC-4C71-ADAA-66B38889B69E}" type="datetimeFigureOut">
              <a:rPr lang="en-US" smtClean="0"/>
              <a:pPr/>
              <a:t>10/11/2013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D20B21F-026C-4B88-9E39-6A84D7C702A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cscofield@weekendsonly.com" TargetMode="External"/><Relationship Id="rId2" Type="http://schemas.openxmlformats.org/officeDocument/2006/relationships/hyperlink" Target="mailto:scopple@weekendsonly.com" TargetMode="External"/><Relationship Id="rId1" Type="http://schemas.openxmlformats.org/officeDocument/2006/relationships/slideLayout" Target="../slideLayouts/slideLayout2.xml"/><Relationship Id="rId6" Type="http://schemas.openxmlformats.org/officeDocument/2006/relationships/hyperlink" Target="mailto:dashurst@weekendsonly.com" TargetMode="External"/><Relationship Id="rId5" Type="http://schemas.openxmlformats.org/officeDocument/2006/relationships/hyperlink" Target="mailto:mpetrinelli@weekendsonly.com" TargetMode="External"/><Relationship Id="rId4" Type="http://schemas.openxmlformats.org/officeDocument/2006/relationships/hyperlink" Target="mailto:jfreesh@weekendsonly.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Weekends Only, Inc</a:t>
            </a:r>
            <a:br>
              <a:rPr lang="en-US" dirty="0" smtClean="0"/>
            </a:br>
            <a:r>
              <a:rPr lang="en-US" dirty="0" smtClean="0"/>
              <a:t>Mobile App Study</a:t>
            </a:r>
            <a:endParaRPr lang="en-US" dirty="0"/>
          </a:p>
        </p:txBody>
      </p:sp>
      <p:sp>
        <p:nvSpPr>
          <p:cNvPr id="3" name="Subtitle 2"/>
          <p:cNvSpPr>
            <a:spLocks noGrp="1"/>
          </p:cNvSpPr>
          <p:nvPr>
            <p:ph type="subTitle" idx="1"/>
          </p:nvPr>
        </p:nvSpPr>
        <p:spPr/>
        <p:txBody>
          <a:bodyPr/>
          <a:lstStyle/>
          <a:p>
            <a:r>
              <a:rPr lang="en-US" dirty="0" smtClean="0"/>
              <a:t>WEO Customer App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Architecture</a:t>
            </a:r>
            <a:endParaRPr lang="en-US" dirty="0"/>
          </a:p>
        </p:txBody>
      </p:sp>
      <p:pic>
        <p:nvPicPr>
          <p:cNvPr id="3" name="Content Placeholder 2"/>
          <p:cNvPicPr>
            <a:picLocks noGrp="1" noChangeAspect="1" noChangeArrowheads="1"/>
          </p:cNvPicPr>
          <p:nvPr>
            <p:ph idx="1"/>
          </p:nvPr>
        </p:nvPicPr>
        <p:blipFill>
          <a:blip r:embed="rId2" cstate="print"/>
          <a:stretch>
            <a:fillRect/>
          </a:stretch>
        </p:blipFill>
        <p:spPr bwMode="auto">
          <a:xfrm>
            <a:off x="2225565" y="1784350"/>
            <a:ext cx="5150069"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Questions: Strategy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changes are necessary to achieve top 50?</a:t>
            </a:r>
          </a:p>
          <a:p>
            <a:pPr lvl="1"/>
            <a:r>
              <a:rPr lang="en-US" dirty="0" smtClean="0"/>
              <a:t>Biggest internal/external obstacles?</a:t>
            </a:r>
          </a:p>
          <a:p>
            <a:pPr lvl="1"/>
            <a:r>
              <a:rPr lang="en-US" dirty="0" smtClean="0"/>
              <a:t>Risk factors? Weaknesses? Threats?</a:t>
            </a:r>
          </a:p>
          <a:p>
            <a:r>
              <a:rPr lang="en-US" dirty="0" smtClean="0"/>
              <a:t>How do we decide to grow?</a:t>
            </a:r>
          </a:p>
          <a:p>
            <a:r>
              <a:rPr lang="en-US" dirty="0" smtClean="0"/>
              <a:t>How do we leverage analytics?</a:t>
            </a:r>
          </a:p>
          <a:p>
            <a:r>
              <a:rPr lang="en-US" dirty="0" smtClean="0"/>
              <a:t>How do we measure success?</a:t>
            </a:r>
          </a:p>
          <a:p>
            <a:r>
              <a:rPr lang="en-US" dirty="0" smtClean="0"/>
              <a:t>Strongest current competitor?</a:t>
            </a:r>
          </a:p>
          <a:p>
            <a:r>
              <a:rPr lang="en-US" dirty="0" smtClean="0"/>
              <a:t>Differentiators?</a:t>
            </a:r>
          </a:p>
          <a:p>
            <a:r>
              <a:rPr lang="en-US" dirty="0" smtClean="0"/>
              <a:t>How does WEO provide value to customers?</a:t>
            </a:r>
          </a:p>
          <a:p>
            <a:r>
              <a:rPr lang="en-US" dirty="0" smtClean="0"/>
              <a:t>How does B2B model interact w/B2C?</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Questions: Buying</a:t>
            </a:r>
            <a:endParaRPr lang="en-US" dirty="0"/>
          </a:p>
        </p:txBody>
      </p:sp>
      <p:sp>
        <p:nvSpPr>
          <p:cNvPr id="3" name="Content Placeholder 2"/>
          <p:cNvSpPr>
            <a:spLocks noGrp="1"/>
          </p:cNvSpPr>
          <p:nvPr>
            <p:ph idx="1"/>
          </p:nvPr>
        </p:nvSpPr>
        <p:spPr/>
        <p:txBody>
          <a:bodyPr>
            <a:normAutofit/>
          </a:bodyPr>
          <a:lstStyle/>
          <a:p>
            <a:r>
              <a:rPr lang="en-US" dirty="0" smtClean="0"/>
              <a:t>Criteria used for buying? Just opportunistic or is there a plan, and is it informed by marketing targets or customer feedback?</a:t>
            </a:r>
          </a:p>
          <a:p>
            <a:r>
              <a:rPr lang="en-US" dirty="0" smtClean="0"/>
              <a:t>How do we train buyers?</a:t>
            </a:r>
          </a:p>
          <a:p>
            <a:r>
              <a:rPr lang="en-US" dirty="0" smtClean="0"/>
              <a:t>Relationships with vendors: close-outs, costs, agreements? Percentage of liquidation market? How long to receive?</a:t>
            </a:r>
          </a:p>
          <a:p>
            <a:r>
              <a:rPr lang="en-US" dirty="0" smtClean="0"/>
              <a:t>Supply chain overview ?</a:t>
            </a:r>
          </a:p>
          <a:p>
            <a:r>
              <a:rPr lang="en-US" dirty="0" smtClean="0"/>
              <a:t>How do we set prices? Profit margin?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Questions: E-commerce &amp; Employment</a:t>
            </a:r>
            <a:endParaRPr lang="en-US" dirty="0"/>
          </a:p>
        </p:txBody>
      </p:sp>
      <p:sp>
        <p:nvSpPr>
          <p:cNvPr id="3" name="Content Placeholder 2"/>
          <p:cNvSpPr>
            <a:spLocks noGrp="1"/>
          </p:cNvSpPr>
          <p:nvPr>
            <p:ph idx="1"/>
          </p:nvPr>
        </p:nvSpPr>
        <p:spPr/>
        <p:txBody>
          <a:bodyPr>
            <a:normAutofit/>
          </a:bodyPr>
          <a:lstStyle/>
          <a:p>
            <a:r>
              <a:rPr lang="en-US" dirty="0" smtClean="0"/>
              <a:t>Plans to sell online? </a:t>
            </a:r>
          </a:p>
          <a:p>
            <a:pPr lvl="1"/>
            <a:r>
              <a:rPr lang="en-US" dirty="0" smtClean="0"/>
              <a:t>Will customer know whether item’s available?</a:t>
            </a:r>
          </a:p>
          <a:p>
            <a:r>
              <a:rPr lang="en-US" dirty="0" smtClean="0"/>
              <a:t>How will it change company philosophy?</a:t>
            </a:r>
          </a:p>
          <a:p>
            <a:r>
              <a:rPr lang="en-US" dirty="0" smtClean="0"/>
              <a:t>How do we keep employees when only open 3 days/week? What are incentives and how do they affect turnover rate?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a:t>
            </a:r>
            <a:endParaRPr lang="en-US" dirty="0"/>
          </a:p>
        </p:txBody>
      </p:sp>
      <p:sp>
        <p:nvSpPr>
          <p:cNvPr id="3" name="Content Placeholder 2"/>
          <p:cNvSpPr>
            <a:spLocks noGrp="1"/>
          </p:cNvSpPr>
          <p:nvPr>
            <p:ph idx="1"/>
          </p:nvPr>
        </p:nvSpPr>
        <p:spPr/>
        <p:txBody>
          <a:bodyPr>
            <a:normAutofit/>
          </a:bodyPr>
          <a:lstStyle/>
          <a:p>
            <a:r>
              <a:rPr lang="en-US" dirty="0" smtClean="0"/>
              <a:t>Objective</a:t>
            </a:r>
          </a:p>
          <a:p>
            <a:pPr lvl="1"/>
            <a:r>
              <a:rPr lang="en-US" dirty="0" smtClean="0"/>
              <a:t>Extend value to Insiders while increasing customer loyalty</a:t>
            </a:r>
          </a:p>
          <a:p>
            <a:r>
              <a:rPr lang="en-US" dirty="0" smtClean="0"/>
              <a:t>Need to define</a:t>
            </a:r>
          </a:p>
          <a:p>
            <a:pPr lvl="1"/>
            <a:r>
              <a:rPr lang="en-US" dirty="0" smtClean="0"/>
              <a:t>What value-add would delight customers?</a:t>
            </a:r>
          </a:p>
          <a:p>
            <a:pPr lvl="1"/>
            <a:r>
              <a:rPr lang="en-US" dirty="0" smtClean="0"/>
              <a:t>What would differentiate WEO while remaining true to strategic position and brand?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par>
                                <p:cTn id="10" presetID="27" presetClass="entr" presetSubtype="0" fill="hold" grpId="0" nodeType="withEffect">
                                  <p:stCondLst>
                                    <p:cond delay="0"/>
                                  </p:stCondLst>
                                  <p:iterate type="lt">
                                    <p:tmPct val="50000"/>
                                  </p:iterate>
                                  <p:childTnLst>
                                    <p:set>
                                      <p:cBhvr>
                                        <p:cTn id="11"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2"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3">
                                            <p:txEl>
                                              <p:pRg st="1" end="1"/>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19"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3">
                                            <p:txEl>
                                              <p:pRg st="2" end="2"/>
                                            </p:txEl>
                                          </p:spTgt>
                                        </p:tgtEl>
                                        <p:attrNameLst>
                                          <p:attrName>fill.type</p:attrName>
                                        </p:attrNameLst>
                                      </p:cBhvr>
                                      <p:to>
                                        <p:strVal val="solid"/>
                                      </p:to>
                                    </p:set>
                                  </p:childTnLst>
                                </p:cTn>
                              </p:par>
                              <p:par>
                                <p:cTn id="22" presetID="27" presetClass="entr" presetSubtype="0" fill="hold" grpId="0" nodeType="withEffect">
                                  <p:stCondLst>
                                    <p:cond delay="0"/>
                                  </p:stCondLst>
                                  <p:iterate type="lt">
                                    <p:tmPct val="50000"/>
                                  </p:iterate>
                                  <p:childTnLst>
                                    <p:set>
                                      <p:cBhvr>
                                        <p:cTn id="23"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4"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26" dur="80"/>
                                        <p:tgtEl>
                                          <p:spTgt spid="3">
                                            <p:txEl>
                                              <p:pRg st="3" end="3"/>
                                            </p:txEl>
                                          </p:spTgt>
                                        </p:tgtEl>
                                        <p:attrNameLst>
                                          <p:attrName>fill.type</p:attrName>
                                        </p:attrNameLst>
                                      </p:cBhvr>
                                      <p:to>
                                        <p:strVal val="solid"/>
                                      </p:to>
                                    </p:set>
                                  </p:childTnLst>
                                </p:cTn>
                              </p:par>
                              <p:par>
                                <p:cTn id="27" presetID="27" presetClass="entr" presetSubtype="0" fill="hold" grpId="0" nodeType="withEffect">
                                  <p:stCondLst>
                                    <p:cond delay="0"/>
                                  </p:stCondLst>
                                  <p:iterate type="lt">
                                    <p:tmPct val="50000"/>
                                  </p:iterate>
                                  <p:childTnLst>
                                    <p:set>
                                      <p:cBhvr>
                                        <p:cTn id="28"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29"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31" dur="80"/>
                                        <p:tgtEl>
                                          <p:spTgt spid="3">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smtClean="0"/>
              <a:t>Timing Considerations</a:t>
            </a:r>
            <a:endParaRPr lang="en-US" dirty="0"/>
          </a:p>
        </p:txBody>
      </p:sp>
      <p:sp>
        <p:nvSpPr>
          <p:cNvPr id="7" name="Content Placeholder 2"/>
          <p:cNvSpPr>
            <a:spLocks noGrp="1"/>
          </p:cNvSpPr>
          <p:nvPr>
            <p:ph idx="1"/>
          </p:nvPr>
        </p:nvSpPr>
        <p:spPr/>
        <p:txBody>
          <a:bodyPr>
            <a:normAutofit/>
          </a:bodyPr>
          <a:lstStyle/>
          <a:p>
            <a:r>
              <a:rPr lang="en-US" dirty="0" smtClean="0"/>
              <a:t>Corporate contact availability M-F</a:t>
            </a:r>
          </a:p>
          <a:p>
            <a:pPr lvl="1"/>
            <a:r>
              <a:rPr lang="en-US" dirty="0" smtClean="0"/>
              <a:t>One Business Analyst works Tues-Sat</a:t>
            </a:r>
          </a:p>
          <a:p>
            <a:r>
              <a:rPr lang="en-US" dirty="0" smtClean="0"/>
              <a:t> Store General Managers Tues-Sat</a:t>
            </a:r>
          </a:p>
          <a:p>
            <a:pPr lvl="1"/>
            <a:r>
              <a:rPr lang="en-US" dirty="0" smtClean="0"/>
              <a:t>Variable schedule (opening or closing store)</a:t>
            </a:r>
          </a:p>
          <a:p>
            <a:r>
              <a:rPr lang="en-US" dirty="0" smtClean="0"/>
              <a:t> Stores open for business</a:t>
            </a:r>
          </a:p>
          <a:p>
            <a:pPr lvl="1"/>
            <a:r>
              <a:rPr lang="en-US" dirty="0" smtClean="0"/>
              <a:t>Friday &amp; Saturday 10am-9pm</a:t>
            </a:r>
          </a:p>
          <a:p>
            <a:pPr lvl="1"/>
            <a:r>
              <a:rPr lang="en-US" dirty="0" smtClean="0"/>
              <a:t>Sunday 10am-8pm</a:t>
            </a:r>
          </a:p>
          <a:p>
            <a:r>
              <a:rPr lang="en-US" dirty="0" smtClean="0"/>
              <a:t>Thanksgiving weekend (Black Friday)</a:t>
            </a:r>
          </a:p>
          <a:p>
            <a:pPr lvl="1"/>
            <a:r>
              <a:rPr lang="en-US" dirty="0" smtClean="0"/>
              <a:t>High volume – plan on limited availability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Project Oversight</a:t>
            </a:r>
          </a:p>
          <a:p>
            <a:pPr lvl="1"/>
            <a:r>
              <a:rPr lang="en-US" dirty="0" smtClean="0"/>
              <a:t>Sean Copple, IT Manager, </a:t>
            </a:r>
            <a:r>
              <a:rPr lang="en-US" dirty="0" smtClean="0">
                <a:hlinkClick r:id="rId2"/>
              </a:rPr>
              <a:t>scopple@weekendsonly.com</a:t>
            </a:r>
            <a:endParaRPr lang="en-US" dirty="0" smtClean="0"/>
          </a:p>
          <a:p>
            <a:r>
              <a:rPr lang="en-US" dirty="0" smtClean="0"/>
              <a:t>IT</a:t>
            </a:r>
          </a:p>
          <a:p>
            <a:pPr lvl="1"/>
            <a:r>
              <a:rPr lang="en-US" dirty="0" smtClean="0"/>
              <a:t>Chris Scofield, Business Analyst, </a:t>
            </a:r>
            <a:r>
              <a:rPr lang="en-US" dirty="0" smtClean="0">
                <a:hlinkClick r:id="rId3"/>
              </a:rPr>
              <a:t>cscofield@weekendsonly.com</a:t>
            </a:r>
            <a:endParaRPr lang="en-US" dirty="0" smtClean="0"/>
          </a:p>
          <a:p>
            <a:pPr lvl="1"/>
            <a:r>
              <a:rPr lang="en-US" dirty="0" smtClean="0"/>
              <a:t>Jared Freesh, Programmer, </a:t>
            </a:r>
            <a:r>
              <a:rPr lang="en-US" dirty="0" smtClean="0">
                <a:hlinkClick r:id="rId4"/>
              </a:rPr>
              <a:t>jfreesh@weekendsonly.com</a:t>
            </a:r>
            <a:endParaRPr lang="en-US" dirty="0" smtClean="0"/>
          </a:p>
          <a:p>
            <a:r>
              <a:rPr lang="en-US" dirty="0" smtClean="0"/>
              <a:t>Marketing</a:t>
            </a:r>
          </a:p>
          <a:p>
            <a:pPr lvl="1"/>
            <a:r>
              <a:rPr lang="en-US" dirty="0" smtClean="0"/>
              <a:t>Monda Petrinelli, Sr. Marketing Mgr, </a:t>
            </a:r>
            <a:r>
              <a:rPr lang="en-US" dirty="0" smtClean="0">
                <a:hlinkClick r:id="rId5"/>
              </a:rPr>
              <a:t>mpetrinelli@weekendsonly.com</a:t>
            </a:r>
            <a:endParaRPr lang="en-US" dirty="0" smtClean="0"/>
          </a:p>
          <a:p>
            <a:r>
              <a:rPr lang="en-US" dirty="0" smtClean="0"/>
              <a:t>Store </a:t>
            </a:r>
          </a:p>
          <a:p>
            <a:pPr lvl="1"/>
            <a:r>
              <a:rPr lang="en-US" dirty="0" smtClean="0"/>
              <a:t>Dan Ashurst, Bridgeton General Manager, </a:t>
            </a:r>
            <a:r>
              <a:rPr lang="en-US" dirty="0" smtClean="0">
                <a:hlinkClick r:id="rId6"/>
              </a:rPr>
              <a:t>dashurst@weekendsonly.com</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Mission &amp; Values</a:t>
            </a:r>
          </a:p>
          <a:p>
            <a:r>
              <a:rPr lang="en-US" dirty="0" smtClean="0"/>
              <a:t>Business strategy</a:t>
            </a:r>
          </a:p>
          <a:p>
            <a:r>
              <a:rPr lang="en-US" dirty="0" smtClean="0"/>
              <a:t>E-commerce model</a:t>
            </a:r>
          </a:p>
          <a:p>
            <a:r>
              <a:rPr lang="en-US" dirty="0" smtClean="0"/>
              <a:t>Insider’s Club</a:t>
            </a:r>
          </a:p>
          <a:p>
            <a:r>
              <a:rPr lang="en-US" dirty="0" smtClean="0"/>
              <a:t>Head office organizational structure</a:t>
            </a:r>
          </a:p>
          <a:p>
            <a:r>
              <a:rPr lang="en-US" dirty="0" smtClean="0"/>
              <a:t>IT department</a:t>
            </a:r>
          </a:p>
          <a:p>
            <a:r>
              <a:rPr lang="en-US" dirty="0" smtClean="0"/>
              <a:t>Systems architecture</a:t>
            </a:r>
          </a:p>
          <a:p>
            <a:r>
              <a:rPr lang="en-US" dirty="0" smtClean="0"/>
              <a:t>Your Questions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&amp; Values</a:t>
            </a:r>
            <a:endParaRPr lang="en-US" dirty="0"/>
          </a:p>
        </p:txBody>
      </p:sp>
      <p:sp>
        <p:nvSpPr>
          <p:cNvPr id="3" name="Content Placeholder 2"/>
          <p:cNvSpPr>
            <a:spLocks noGrp="1"/>
          </p:cNvSpPr>
          <p:nvPr>
            <p:ph idx="1"/>
          </p:nvPr>
        </p:nvSpPr>
        <p:spPr>
          <a:xfrm>
            <a:off x="457200" y="1600201"/>
            <a:ext cx="8229600" cy="2133600"/>
          </a:xfrm>
        </p:spPr>
        <p:txBody>
          <a:bodyPr/>
          <a:lstStyle/>
          <a:p>
            <a:r>
              <a:rPr lang="en-US" dirty="0" smtClean="0"/>
              <a:t>Save our customers money</a:t>
            </a:r>
          </a:p>
          <a:p>
            <a:pPr lvl="1"/>
            <a:r>
              <a:rPr lang="en-US" dirty="0" smtClean="0"/>
              <a:t>Driving force: Practice how low we can go, not how much we can get</a:t>
            </a:r>
          </a:p>
          <a:p>
            <a:r>
              <a:rPr lang="en-US" dirty="0" smtClean="0"/>
              <a:t>Guiding Values</a:t>
            </a:r>
          </a:p>
        </p:txBody>
      </p:sp>
      <p:graphicFrame>
        <p:nvGraphicFramePr>
          <p:cNvPr id="5" name="Table 4"/>
          <p:cNvGraphicFramePr>
            <a:graphicFrameLocks noGrp="1"/>
          </p:cNvGraphicFramePr>
          <p:nvPr/>
        </p:nvGraphicFramePr>
        <p:xfrm>
          <a:off x="1447800" y="3886200"/>
          <a:ext cx="6096000" cy="1381760"/>
        </p:xfrm>
        <a:graphic>
          <a:graphicData uri="http://schemas.openxmlformats.org/drawingml/2006/table">
            <a:tbl>
              <a:tblPr firstRow="1" bandRow="1">
                <a:tableStyleId>{69CF1AB2-1976-4502-BF36-3FF5EA218861}</a:tableStyleId>
              </a:tblPr>
              <a:tblGrid>
                <a:gridCol w="3048000"/>
                <a:gridCol w="3048000"/>
              </a:tblGrid>
              <a:tr h="370840">
                <a:tc>
                  <a:txBody>
                    <a:bodyPr/>
                    <a:lstStyle/>
                    <a:p>
                      <a:r>
                        <a:rPr lang="en-US" dirty="0" smtClean="0"/>
                        <a:t>Personal Responsibility</a:t>
                      </a:r>
                      <a:endParaRPr lang="en-US" dirty="0"/>
                    </a:p>
                  </a:txBody>
                  <a:tcPr/>
                </a:tc>
                <a:tc>
                  <a:txBody>
                    <a:bodyPr/>
                    <a:lstStyle/>
                    <a:p>
                      <a:r>
                        <a:rPr lang="en-US" dirty="0" smtClean="0"/>
                        <a:t>Teamwork</a:t>
                      </a:r>
                      <a:endParaRPr lang="en-US" dirty="0"/>
                    </a:p>
                  </a:txBody>
                  <a:tcPr/>
                </a:tc>
              </a:tr>
              <a:tr h="370840">
                <a:tc>
                  <a:txBody>
                    <a:bodyPr/>
                    <a:lstStyle/>
                    <a:p>
                      <a:r>
                        <a:rPr lang="en-US" b="1" dirty="0" smtClean="0"/>
                        <a:t>Honesty</a:t>
                      </a:r>
                      <a:endParaRPr lang="en-US" b="1" dirty="0"/>
                    </a:p>
                  </a:txBody>
                  <a:tcPr/>
                </a:tc>
                <a:tc>
                  <a:txBody>
                    <a:bodyPr/>
                    <a:lstStyle/>
                    <a:p>
                      <a:r>
                        <a:rPr lang="en-US" b="1" dirty="0" smtClean="0"/>
                        <a:t>Growth</a:t>
                      </a:r>
                      <a:endParaRPr lang="en-US" b="1" dirty="0"/>
                    </a:p>
                  </a:txBody>
                  <a:tcPr/>
                </a:tc>
              </a:tr>
              <a:tr h="370840">
                <a:tc>
                  <a:txBody>
                    <a:bodyPr/>
                    <a:lstStyle/>
                    <a:p>
                      <a:r>
                        <a:rPr lang="en-US" b="1" dirty="0" smtClean="0"/>
                        <a:t>High Performance</a:t>
                      </a:r>
                      <a:endParaRPr lang="en-US" b="1" dirty="0"/>
                    </a:p>
                  </a:txBody>
                  <a:tcPr/>
                </a:tc>
                <a:tc>
                  <a:txBody>
                    <a:bodyPr/>
                    <a:lstStyle/>
                    <a:p>
                      <a:r>
                        <a:rPr lang="en-US" b="1" dirty="0" smtClean="0"/>
                        <a:t>Commitment</a:t>
                      </a:r>
                      <a:r>
                        <a:rPr lang="en-US" b="1" baseline="0" dirty="0" smtClean="0"/>
                        <a:t> to Profitable Growth</a:t>
                      </a:r>
                      <a:endParaRPr lang="en-US" b="1"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a:t>
            </a:r>
            <a:r>
              <a:rPr lang="en-US" baseline="0" dirty="0" smtClean="0"/>
              <a:t> Strategy</a:t>
            </a:r>
            <a:endParaRPr lang="en-US"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E-commerce Model</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ShopVisible</a:t>
            </a:r>
            <a:r>
              <a:rPr lang="en-US" dirty="0" smtClean="0"/>
              <a:t> e-commerce provider</a:t>
            </a:r>
          </a:p>
          <a:p>
            <a:pPr lvl="1"/>
            <a:r>
              <a:rPr lang="en-US" dirty="0" smtClean="0"/>
              <a:t>Launch date 29 Oct 2013</a:t>
            </a:r>
          </a:p>
          <a:p>
            <a:pPr lvl="1"/>
            <a:r>
              <a:rPr lang="en-US" dirty="0" smtClean="0"/>
              <a:t>Mobile version of site to launch 30 days later</a:t>
            </a:r>
          </a:p>
          <a:p>
            <a:r>
              <a:rPr lang="en-US" dirty="0" smtClean="0"/>
              <a:t>Real time data processing</a:t>
            </a:r>
          </a:p>
          <a:p>
            <a:pPr lvl="1"/>
            <a:r>
              <a:rPr lang="en-US" dirty="0" smtClean="0"/>
              <a:t>File transfers</a:t>
            </a:r>
          </a:p>
          <a:p>
            <a:pPr lvl="1"/>
            <a:r>
              <a:rPr lang="en-US" dirty="0" smtClean="0"/>
              <a:t>Web services</a:t>
            </a:r>
          </a:p>
          <a:p>
            <a:r>
              <a:rPr lang="en-US" dirty="0" smtClean="0"/>
              <a:t>Unified channel customer experience</a:t>
            </a:r>
          </a:p>
          <a:p>
            <a:r>
              <a:rPr lang="en-US" dirty="0" smtClean="0"/>
              <a:t>Phase I scope:</a:t>
            </a:r>
          </a:p>
          <a:p>
            <a:pPr lvl="1"/>
            <a:r>
              <a:rPr lang="en-US" dirty="0" smtClean="0"/>
              <a:t>Sell only from distribution center (DC)</a:t>
            </a:r>
          </a:p>
          <a:p>
            <a:pPr lvl="1"/>
            <a:r>
              <a:rPr lang="en-US" dirty="0" smtClean="0"/>
              <a:t>Pick-up @ stores or home delivery within 100 miles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ox(in)">
                                      <p:cBhvr>
                                        <p:cTn id="21" dur="500"/>
                                        <p:tgtEl>
                                          <p:spTgt spid="3">
                                            <p:txEl>
                                              <p:pRg st="4" end="4"/>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ox(in)">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ox(in)">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ox(in)">
                                      <p:cBhvr>
                                        <p:cTn id="34" dur="500"/>
                                        <p:tgtEl>
                                          <p:spTgt spid="3">
                                            <p:txEl>
                                              <p:pRg st="7" end="7"/>
                                            </p:txEl>
                                          </p:spTgt>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ox(in)">
                                      <p:cBhvr>
                                        <p:cTn id="37" dur="500"/>
                                        <p:tgtEl>
                                          <p:spTgt spid="3">
                                            <p:txEl>
                                              <p:pRg st="8" end="8"/>
                                            </p:txEl>
                                          </p:spTgt>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box(in)">
                                      <p:cBhvr>
                                        <p:cTn id="4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Insider’s Club</a:t>
            </a:r>
            <a:endParaRPr lang="en-US" dirty="0"/>
          </a:p>
        </p:txBody>
      </p:sp>
      <p:sp>
        <p:nvSpPr>
          <p:cNvPr id="3" name="Content Placeholder 2"/>
          <p:cNvSpPr>
            <a:spLocks noGrp="1"/>
          </p:cNvSpPr>
          <p:nvPr>
            <p:ph idx="1"/>
          </p:nvPr>
        </p:nvSpPr>
        <p:spPr/>
        <p:txBody>
          <a:bodyPr/>
          <a:lstStyle/>
          <a:p>
            <a:r>
              <a:rPr lang="en-US" dirty="0" smtClean="0"/>
              <a:t>Sign-up online</a:t>
            </a:r>
          </a:p>
          <a:p>
            <a:r>
              <a:rPr lang="en-US" dirty="0" smtClean="0"/>
              <a:t>E-mail notification of new products / events</a:t>
            </a:r>
          </a:p>
          <a:p>
            <a:r>
              <a:rPr lang="en-US" dirty="0" smtClean="0"/>
              <a:t>No coupons or special discounts</a:t>
            </a:r>
          </a:p>
          <a:p>
            <a:r>
              <a:rPr lang="en-US" dirty="0" smtClean="0"/>
              <a:t>Benefits:</a:t>
            </a:r>
          </a:p>
          <a:p>
            <a:pPr lvl="1"/>
            <a:r>
              <a:rPr lang="en-US" dirty="0" smtClean="0"/>
              <a:t>First notification of great deals</a:t>
            </a:r>
          </a:p>
          <a:p>
            <a:pPr lvl="1"/>
            <a:r>
              <a:rPr lang="en-US" dirty="0" smtClean="0"/>
              <a:t>Limited supply – first to show up wins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cstate="print"/>
          <a:srcRect/>
          <a:stretch>
            <a:fillRect/>
          </a:stretch>
        </p:blipFill>
        <p:spPr bwMode="auto">
          <a:xfrm>
            <a:off x="2286000" y="457200"/>
            <a:ext cx="5219700" cy="593633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 Office</a:t>
            </a:r>
            <a:r>
              <a:rPr lang="en-US" baseline="0" dirty="0" smtClean="0"/>
              <a:t> Organization</a:t>
            </a:r>
            <a:endParaRPr lang="en-US"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Department</a:t>
            </a:r>
            <a:endParaRPr lang="en-US" dirty="0"/>
          </a:p>
        </p:txBody>
      </p:sp>
      <p:graphicFrame>
        <p:nvGraphicFramePr>
          <p:cNvPr id="4" name="Content Placeholder 3"/>
          <p:cNvGraphicFramePr>
            <a:graphicFrameLocks noGrp="1"/>
          </p:cNvGraphicFramePr>
          <p:nvPr>
            <p:ph idx="1"/>
          </p:nvPr>
        </p:nvGraphicFramePr>
        <p:xfrm>
          <a:off x="457200" y="1447800"/>
          <a:ext cx="3276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886200" y="1371600"/>
            <a:ext cx="4800600" cy="4247317"/>
          </a:xfrm>
          <a:prstGeom prst="rect">
            <a:avLst/>
          </a:prstGeom>
          <a:noFill/>
        </p:spPr>
        <p:txBody>
          <a:bodyPr wrap="square" rtlCol="0">
            <a:spAutoFit/>
          </a:bodyPr>
          <a:lstStyle/>
          <a:p>
            <a:r>
              <a:rPr lang="en-US" b="1" dirty="0" smtClean="0"/>
              <a:t>Responsibilities</a:t>
            </a:r>
          </a:p>
          <a:p>
            <a:pPr>
              <a:buFont typeface="Arial" pitchFamily="34" charset="0"/>
              <a:buChar char="•"/>
            </a:pPr>
            <a:r>
              <a:rPr lang="en-US" dirty="0"/>
              <a:t> </a:t>
            </a:r>
            <a:r>
              <a:rPr lang="en-US" dirty="0" smtClean="0"/>
              <a:t>Maintain all company networks, servers and devices (350-400 employees)</a:t>
            </a:r>
          </a:p>
          <a:p>
            <a:pPr>
              <a:buFont typeface="Arial" pitchFamily="34" charset="0"/>
              <a:buChar char="•"/>
            </a:pPr>
            <a:r>
              <a:rPr lang="en-US" dirty="0"/>
              <a:t> </a:t>
            </a:r>
            <a:r>
              <a:rPr lang="en-US" dirty="0" smtClean="0"/>
              <a:t>7/24 help desk support for business system (Pronto ERP, </a:t>
            </a:r>
            <a:r>
              <a:rPr lang="en-US" dirty="0" err="1" smtClean="0"/>
              <a:t>unix</a:t>
            </a:r>
            <a:r>
              <a:rPr lang="en-US" dirty="0" smtClean="0"/>
              <a:t>-based)</a:t>
            </a:r>
          </a:p>
          <a:p>
            <a:pPr>
              <a:buFont typeface="Arial" pitchFamily="34" charset="0"/>
              <a:buChar char="•"/>
            </a:pPr>
            <a:r>
              <a:rPr lang="en-US" dirty="0"/>
              <a:t> </a:t>
            </a:r>
            <a:r>
              <a:rPr lang="en-US" dirty="0" smtClean="0"/>
              <a:t>Systems administration</a:t>
            </a:r>
          </a:p>
          <a:p>
            <a:pPr>
              <a:buFont typeface="Arial" pitchFamily="34" charset="0"/>
              <a:buChar char="•"/>
            </a:pPr>
            <a:r>
              <a:rPr lang="en-US" dirty="0"/>
              <a:t> </a:t>
            </a:r>
            <a:r>
              <a:rPr lang="en-US" dirty="0" smtClean="0"/>
              <a:t>Maintain business system software</a:t>
            </a:r>
          </a:p>
          <a:p>
            <a:pPr>
              <a:buFont typeface="Arial" pitchFamily="34" charset="0"/>
              <a:buChar char="•"/>
            </a:pPr>
            <a:r>
              <a:rPr lang="en-US" dirty="0"/>
              <a:t> </a:t>
            </a:r>
            <a:r>
              <a:rPr lang="en-US" dirty="0" smtClean="0"/>
              <a:t>Enhance business system software (software development)</a:t>
            </a:r>
          </a:p>
          <a:p>
            <a:pPr>
              <a:buFont typeface="Arial" pitchFamily="34" charset="0"/>
              <a:buChar char="•"/>
            </a:pPr>
            <a:r>
              <a:rPr lang="en-US" dirty="0"/>
              <a:t> </a:t>
            </a:r>
            <a:r>
              <a:rPr lang="en-US" dirty="0" smtClean="0"/>
              <a:t>Support Lean process improvement</a:t>
            </a:r>
          </a:p>
          <a:p>
            <a:pPr>
              <a:buFont typeface="Arial" pitchFamily="34" charset="0"/>
              <a:buChar char="•"/>
            </a:pPr>
            <a:r>
              <a:rPr lang="en-US" dirty="0"/>
              <a:t> </a:t>
            </a:r>
            <a:r>
              <a:rPr lang="en-US" dirty="0" smtClean="0"/>
              <a:t>Maintain all user documentation for business systems and SOPs</a:t>
            </a:r>
          </a:p>
          <a:p>
            <a:pPr>
              <a:buFont typeface="Arial" pitchFamily="34" charset="0"/>
              <a:buChar char="•"/>
            </a:pPr>
            <a:r>
              <a:rPr lang="en-US" dirty="0"/>
              <a:t> </a:t>
            </a:r>
            <a:r>
              <a:rPr lang="en-US" dirty="0" smtClean="0"/>
              <a:t>Administer all Microsoft software including Exchange and SharePoint</a:t>
            </a:r>
          </a:p>
          <a:p>
            <a:pPr>
              <a:buFont typeface="Arial" pitchFamily="34" charset="0"/>
              <a:buChar char="•"/>
            </a:pPr>
            <a:r>
              <a:rPr lang="en-US" dirty="0"/>
              <a:t> </a:t>
            </a:r>
            <a:r>
              <a:rPr lang="en-US" dirty="0" smtClean="0"/>
              <a:t>Provide operational training &amp; analysis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100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heckerboard(across)">
                                      <p:cBhvr>
                                        <p:cTn id="7" dur="500"/>
                                        <p:tgtEl>
                                          <p:spTgt spid="5">
                                            <p:txEl>
                                              <p:pRg st="1" end="1"/>
                                            </p:txEl>
                                          </p:spTgt>
                                        </p:tgtEl>
                                      </p:cBhvr>
                                    </p:animEffect>
                                  </p:childTnLst>
                                </p:cTn>
                              </p:par>
                            </p:childTnLst>
                          </p:cTn>
                        </p:par>
                        <p:par>
                          <p:cTn id="8" fill="hold">
                            <p:stCondLst>
                              <p:cond delay="1500"/>
                            </p:stCondLst>
                            <p:childTnLst>
                              <p:par>
                                <p:cTn id="9" presetID="5" presetClass="entr" presetSubtype="10" fill="hold" nodeType="afterEffect">
                                  <p:stCondLst>
                                    <p:cond delay="100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checkerboard(across)">
                                      <p:cBhvr>
                                        <p:cTn id="11" dur="500"/>
                                        <p:tgtEl>
                                          <p:spTgt spid="5">
                                            <p:txEl>
                                              <p:pRg st="2" end="2"/>
                                            </p:txEl>
                                          </p:spTgt>
                                        </p:tgtEl>
                                      </p:cBhvr>
                                    </p:animEffect>
                                  </p:childTnLst>
                                </p:cTn>
                              </p:par>
                            </p:childTnLst>
                          </p:cTn>
                        </p:par>
                        <p:par>
                          <p:cTn id="12" fill="hold">
                            <p:stCondLst>
                              <p:cond delay="3000"/>
                            </p:stCondLst>
                            <p:childTnLst>
                              <p:par>
                                <p:cTn id="13" presetID="5" presetClass="entr" presetSubtype="10" fill="hold" nodeType="afterEffect">
                                  <p:stCondLst>
                                    <p:cond delay="100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checkerboard(across)">
                                      <p:cBhvr>
                                        <p:cTn id="15" dur="500"/>
                                        <p:tgtEl>
                                          <p:spTgt spid="5">
                                            <p:txEl>
                                              <p:pRg st="3" end="3"/>
                                            </p:txEl>
                                          </p:spTgt>
                                        </p:tgtEl>
                                      </p:cBhvr>
                                    </p:animEffect>
                                  </p:childTnLst>
                                </p:cTn>
                              </p:par>
                            </p:childTnLst>
                          </p:cTn>
                        </p:par>
                        <p:par>
                          <p:cTn id="16" fill="hold">
                            <p:stCondLst>
                              <p:cond delay="4500"/>
                            </p:stCondLst>
                            <p:childTnLst>
                              <p:par>
                                <p:cTn id="17" presetID="5" presetClass="entr" presetSubtype="10" fill="hold" nodeType="afterEffect">
                                  <p:stCondLst>
                                    <p:cond delay="100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checkerboard(across)">
                                      <p:cBhvr>
                                        <p:cTn id="19" dur="500"/>
                                        <p:tgtEl>
                                          <p:spTgt spid="5">
                                            <p:txEl>
                                              <p:pRg st="4" end="4"/>
                                            </p:txEl>
                                          </p:spTgt>
                                        </p:tgtEl>
                                      </p:cBhvr>
                                    </p:animEffect>
                                  </p:childTnLst>
                                </p:cTn>
                              </p:par>
                            </p:childTnLst>
                          </p:cTn>
                        </p:par>
                        <p:par>
                          <p:cTn id="20" fill="hold">
                            <p:stCondLst>
                              <p:cond delay="6000"/>
                            </p:stCondLst>
                            <p:childTnLst>
                              <p:par>
                                <p:cTn id="21" presetID="5" presetClass="entr" presetSubtype="10" fill="hold" nodeType="afterEffect">
                                  <p:stCondLst>
                                    <p:cond delay="1000"/>
                                  </p:stCondLst>
                                  <p:childTnLst>
                                    <p:set>
                                      <p:cBhvr>
                                        <p:cTn id="22" dur="1" fill="hold">
                                          <p:stCondLst>
                                            <p:cond delay="0"/>
                                          </p:stCondLst>
                                        </p:cTn>
                                        <p:tgtEl>
                                          <p:spTgt spid="5">
                                            <p:txEl>
                                              <p:pRg st="5" end="5"/>
                                            </p:txEl>
                                          </p:spTgt>
                                        </p:tgtEl>
                                        <p:attrNameLst>
                                          <p:attrName>style.visibility</p:attrName>
                                        </p:attrNameLst>
                                      </p:cBhvr>
                                      <p:to>
                                        <p:strVal val="visible"/>
                                      </p:to>
                                    </p:set>
                                    <p:animEffect transition="in" filter="checkerboard(across)">
                                      <p:cBhvr>
                                        <p:cTn id="23" dur="500"/>
                                        <p:tgtEl>
                                          <p:spTgt spid="5">
                                            <p:txEl>
                                              <p:pRg st="5" end="5"/>
                                            </p:txEl>
                                          </p:spTgt>
                                        </p:tgtEl>
                                      </p:cBhvr>
                                    </p:animEffect>
                                  </p:childTnLst>
                                </p:cTn>
                              </p:par>
                            </p:childTnLst>
                          </p:cTn>
                        </p:par>
                        <p:par>
                          <p:cTn id="24" fill="hold">
                            <p:stCondLst>
                              <p:cond delay="7500"/>
                            </p:stCondLst>
                            <p:childTnLst>
                              <p:par>
                                <p:cTn id="25" presetID="5" presetClass="entr" presetSubtype="10" fill="hold" nodeType="afterEffect">
                                  <p:stCondLst>
                                    <p:cond delay="100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checkerboard(across)">
                                      <p:cBhvr>
                                        <p:cTn id="27" dur="500"/>
                                        <p:tgtEl>
                                          <p:spTgt spid="5">
                                            <p:txEl>
                                              <p:pRg st="6" end="6"/>
                                            </p:txEl>
                                          </p:spTgt>
                                        </p:tgtEl>
                                      </p:cBhvr>
                                    </p:animEffect>
                                  </p:childTnLst>
                                </p:cTn>
                              </p:par>
                            </p:childTnLst>
                          </p:cTn>
                        </p:par>
                        <p:par>
                          <p:cTn id="28" fill="hold">
                            <p:stCondLst>
                              <p:cond delay="9000"/>
                            </p:stCondLst>
                            <p:childTnLst>
                              <p:par>
                                <p:cTn id="29" presetID="5" presetClass="entr" presetSubtype="10" fill="hold" nodeType="afterEffect">
                                  <p:stCondLst>
                                    <p:cond delay="1000"/>
                                  </p:stCondLst>
                                  <p:childTnLst>
                                    <p:set>
                                      <p:cBhvr>
                                        <p:cTn id="30" dur="1" fill="hold">
                                          <p:stCondLst>
                                            <p:cond delay="0"/>
                                          </p:stCondLst>
                                        </p:cTn>
                                        <p:tgtEl>
                                          <p:spTgt spid="5">
                                            <p:txEl>
                                              <p:pRg st="7" end="7"/>
                                            </p:txEl>
                                          </p:spTgt>
                                        </p:tgtEl>
                                        <p:attrNameLst>
                                          <p:attrName>style.visibility</p:attrName>
                                        </p:attrNameLst>
                                      </p:cBhvr>
                                      <p:to>
                                        <p:strVal val="visible"/>
                                      </p:to>
                                    </p:set>
                                    <p:animEffect transition="in" filter="checkerboard(across)">
                                      <p:cBhvr>
                                        <p:cTn id="31" dur="500"/>
                                        <p:tgtEl>
                                          <p:spTgt spid="5">
                                            <p:txEl>
                                              <p:pRg st="7" end="7"/>
                                            </p:txEl>
                                          </p:spTgt>
                                        </p:tgtEl>
                                      </p:cBhvr>
                                    </p:animEffect>
                                  </p:childTnLst>
                                </p:cTn>
                              </p:par>
                            </p:childTnLst>
                          </p:cTn>
                        </p:par>
                        <p:par>
                          <p:cTn id="32" fill="hold">
                            <p:stCondLst>
                              <p:cond delay="10500"/>
                            </p:stCondLst>
                            <p:childTnLst>
                              <p:par>
                                <p:cTn id="33" presetID="5" presetClass="entr" presetSubtype="10" fill="hold" nodeType="afterEffect">
                                  <p:stCondLst>
                                    <p:cond delay="100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checkerboard(across)">
                                      <p:cBhvr>
                                        <p:cTn id="35" dur="500"/>
                                        <p:tgtEl>
                                          <p:spTgt spid="5">
                                            <p:txEl>
                                              <p:pRg st="8" end="8"/>
                                            </p:txEl>
                                          </p:spTgt>
                                        </p:tgtEl>
                                      </p:cBhvr>
                                    </p:animEffect>
                                  </p:childTnLst>
                                </p:cTn>
                              </p:par>
                            </p:childTnLst>
                          </p:cTn>
                        </p:par>
                        <p:par>
                          <p:cTn id="36" fill="hold">
                            <p:stCondLst>
                              <p:cond delay="12000"/>
                            </p:stCondLst>
                            <p:childTnLst>
                              <p:par>
                                <p:cTn id="37" presetID="5" presetClass="entr" presetSubtype="10" fill="hold" nodeType="afterEffect">
                                  <p:stCondLst>
                                    <p:cond delay="1000"/>
                                  </p:stCondLst>
                                  <p:childTnLst>
                                    <p:set>
                                      <p:cBhvr>
                                        <p:cTn id="38" dur="1" fill="hold">
                                          <p:stCondLst>
                                            <p:cond delay="0"/>
                                          </p:stCondLst>
                                        </p:cTn>
                                        <p:tgtEl>
                                          <p:spTgt spid="5">
                                            <p:txEl>
                                              <p:pRg st="9" end="9"/>
                                            </p:txEl>
                                          </p:spTgt>
                                        </p:tgtEl>
                                        <p:attrNameLst>
                                          <p:attrName>style.visibility</p:attrName>
                                        </p:attrNameLst>
                                      </p:cBhvr>
                                      <p:to>
                                        <p:strVal val="visible"/>
                                      </p:to>
                                    </p:set>
                                    <p:animEffect transition="in" filter="checkerboard(across)">
                                      <p:cBhvr>
                                        <p:cTn id="39"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310</TotalTime>
  <Words>1645</Words>
  <Application>Microsoft Office PowerPoint</Application>
  <PresentationFormat>On-screen Show (4:3)</PresentationFormat>
  <Paragraphs>156</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Metro</vt:lpstr>
      <vt:lpstr>Weekends Only, Inc Mobile App Study</vt:lpstr>
      <vt:lpstr>Background</vt:lpstr>
      <vt:lpstr>Mission &amp; Values</vt:lpstr>
      <vt:lpstr>Business Strategy</vt:lpstr>
      <vt:lpstr>E-commerce Model</vt:lpstr>
      <vt:lpstr>Insider’s Club</vt:lpstr>
      <vt:lpstr>Slide 7</vt:lpstr>
      <vt:lpstr>Head Office Organization</vt:lpstr>
      <vt:lpstr>IT Department</vt:lpstr>
      <vt:lpstr>Systems Architecture</vt:lpstr>
      <vt:lpstr>Your Questions: Strategy</vt:lpstr>
      <vt:lpstr>Your Questions: Buying</vt:lpstr>
      <vt:lpstr>Your Questions: E-commerce &amp; Employment</vt:lpstr>
      <vt:lpstr>Project</vt:lpstr>
      <vt:lpstr>Timing Considerations</vt:lpstr>
      <vt:lpstr>Contacts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Weekends Only, Inc Mobile App Study</dc:title>
  <dc:creator>ddumitru</dc:creator>
  <cp:lastModifiedBy>ddumitru</cp:lastModifiedBy>
  <cp:revision>45</cp:revision>
  <dcterms:created xsi:type="dcterms:W3CDTF">2013-10-01T17:06:47Z</dcterms:created>
  <dcterms:modified xsi:type="dcterms:W3CDTF">2013-10-11T19:17:10Z</dcterms:modified>
</cp:coreProperties>
</file>