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6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21" r:id="rId58"/>
    <p:sldId id="322" r:id="rId59"/>
    <p:sldId id="323" r:id="rId60"/>
    <p:sldId id="324" r:id="rId61"/>
    <p:sldId id="325" r:id="rId62"/>
    <p:sldId id="326" r:id="rId63"/>
    <p:sldId id="328" r:id="rId64"/>
    <p:sldId id="332" r:id="rId6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524360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7" name="Shape 2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" name="Shape 3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" name="Shape 3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2" name="Shape 3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7" name="Shape 3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7" name="Shape 3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7" name="Shape 4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2" name="Shape 4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2" name="Shape 4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2" name="Shape 4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0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0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96330" y="57943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ape 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ape 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Shape 2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hape 2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Shape 3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hape 3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hape 3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hape 3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Shape 3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hape 3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3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hape 3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Shape 3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Shape 4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Shape 4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hape 4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Shape 4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Shape 4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Shape 4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Shape 4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Shape 4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On-screen Show (4:3)</PresentationFormat>
  <Paragraphs>0</Paragraphs>
  <Slides>64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Sauter, Vicki L.</dc:creator>
  <cp:lastModifiedBy>Sauter, Vicki L.</cp:lastModifiedBy>
  <cp:revision>2</cp:revision>
  <dcterms:modified xsi:type="dcterms:W3CDTF">2016-03-01T17:12:34Z</dcterms:modified>
</cp:coreProperties>
</file>