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3" r:id="rId1"/>
  </p:sldMasterIdLst>
  <p:notesMasterIdLst>
    <p:notesMasterId r:id="rId56"/>
  </p:notesMasterIdLst>
  <p:sldIdLst>
    <p:sldId id="331" r:id="rId2"/>
    <p:sldId id="258" r:id="rId3"/>
    <p:sldId id="260" r:id="rId4"/>
    <p:sldId id="339" r:id="rId5"/>
    <p:sldId id="257" r:id="rId6"/>
    <p:sldId id="333" r:id="rId7"/>
    <p:sldId id="335" r:id="rId8"/>
    <p:sldId id="336" r:id="rId9"/>
    <p:sldId id="337" r:id="rId10"/>
    <p:sldId id="266" r:id="rId11"/>
    <p:sldId id="300" r:id="rId12"/>
    <p:sldId id="259" r:id="rId13"/>
    <p:sldId id="262" r:id="rId14"/>
    <p:sldId id="263" r:id="rId15"/>
    <p:sldId id="264" r:id="rId16"/>
    <p:sldId id="265" r:id="rId17"/>
    <p:sldId id="267" r:id="rId18"/>
    <p:sldId id="268" r:id="rId19"/>
    <p:sldId id="269" r:id="rId20"/>
    <p:sldId id="281" r:id="rId21"/>
    <p:sldId id="276" r:id="rId22"/>
    <p:sldId id="338" r:id="rId23"/>
    <p:sldId id="278" r:id="rId24"/>
    <p:sldId id="277" r:id="rId25"/>
    <p:sldId id="299" r:id="rId26"/>
    <p:sldId id="280" r:id="rId27"/>
    <p:sldId id="282" r:id="rId28"/>
    <p:sldId id="283" r:id="rId29"/>
    <p:sldId id="284" r:id="rId30"/>
    <p:sldId id="287" r:id="rId31"/>
    <p:sldId id="285" r:id="rId32"/>
    <p:sldId id="286" r:id="rId33"/>
    <p:sldId id="301" r:id="rId34"/>
    <p:sldId id="310" r:id="rId35"/>
    <p:sldId id="311" r:id="rId36"/>
    <p:sldId id="329" r:id="rId37"/>
    <p:sldId id="328" r:id="rId38"/>
    <p:sldId id="327" r:id="rId39"/>
    <p:sldId id="326" r:id="rId40"/>
    <p:sldId id="325" r:id="rId41"/>
    <p:sldId id="324" r:id="rId42"/>
    <p:sldId id="323" r:id="rId43"/>
    <p:sldId id="322" r:id="rId44"/>
    <p:sldId id="321" r:id="rId45"/>
    <p:sldId id="330" r:id="rId46"/>
    <p:sldId id="290" r:id="rId47"/>
    <p:sldId id="292" r:id="rId48"/>
    <p:sldId id="302" r:id="rId49"/>
    <p:sldId id="294" r:id="rId50"/>
    <p:sldId id="295" r:id="rId51"/>
    <p:sldId id="297" r:id="rId52"/>
    <p:sldId id="341" r:id="rId53"/>
    <p:sldId id="340" r:id="rId54"/>
    <p:sldId id="298"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8" autoAdjust="0"/>
    <p:restoredTop sz="94660"/>
  </p:normalViewPr>
  <p:slideViewPr>
    <p:cSldViewPr>
      <p:cViewPr varScale="1">
        <p:scale>
          <a:sx n="78" d="100"/>
          <a:sy n="78" d="100"/>
        </p:scale>
        <p:origin x="378" y="114"/>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8601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8602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602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602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8602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7845C0D-FD35-4B51-8206-B8B8F222D0D6}" type="slidenum">
              <a:rPr lang="en-US" altLang="en-US"/>
              <a:pPr/>
              <a:t>‹#›</a:t>
            </a:fld>
            <a:endParaRPr lang="en-US" altLang="en-US"/>
          </a:p>
        </p:txBody>
      </p:sp>
    </p:spTree>
    <p:extLst>
      <p:ext uri="{BB962C8B-B14F-4D97-AF65-F5344CB8AC3E}">
        <p14:creationId xmlns:p14="http://schemas.microsoft.com/office/powerpoint/2010/main" val="35738094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E70B60-8ADC-4900-9DFF-F7438AB10EC8}" type="slidenum">
              <a:rPr lang="en-US" altLang="en-US"/>
              <a:pPr/>
              <a:t>6</a:t>
            </a:fld>
            <a:endParaRPr lang="en-US" altLang="en-US"/>
          </a:p>
        </p:txBody>
      </p:sp>
      <p:sp>
        <p:nvSpPr>
          <p:cNvPr id="87042" name="Rectangle 2"/>
          <p:cNvSpPr>
            <a:spLocks noGrp="1" noRot="1" noChangeAspect="1" noChangeArrowheads="1" noTextEdit="1"/>
          </p:cNvSpPr>
          <p:nvPr>
            <p:ph type="sldImg"/>
          </p:nvPr>
        </p:nvSpPr>
        <p:spPr>
          <a:xfrm>
            <a:off x="381000" y="685800"/>
            <a:ext cx="6096000" cy="3429000"/>
          </a:xfrm>
          <a:ln/>
        </p:spPr>
      </p:sp>
      <p:sp>
        <p:nvSpPr>
          <p:cNvPr id="87043" name="Rectangle 3"/>
          <p:cNvSpPr>
            <a:spLocks noGrp="1" noChangeArrowheads="1"/>
          </p:cNvSpPr>
          <p:nvPr>
            <p:ph type="body" idx="1"/>
          </p:nvPr>
        </p:nvSpPr>
        <p:spPr/>
        <p:txBody>
          <a:bodyPr/>
          <a:lstStyle/>
          <a:p>
            <a:r>
              <a:rPr lang="en-US" altLang="en-US"/>
              <a:t>Rivers are of immense importance geologically, biologically, historically and culturally. Although they contain only about 0.0001% of the total amount of water in the world at any given time, rivers are vital carriers of water and nutrients to areas all around the earth. They are critical components of the hydrological cycle, acting as drainage channels for surface water - the world's rivers drain nearly 75% of the earth's land surface. They provide habitat, nourishment and means of transport to countless organisms; their powerful forces create majestic scenery; they provide travel routes for exploration, commerce and recreation; they leave valuable deposits of sediments, such as sand and gravel; they form vast floodplains where many of our cities are built; and their power provides much of the electrical energy we use in our everyday lives. Rivers are central to many of the environmental issues that concern society, and they are studied by a wide range of specialists including hydrologists, engineers, ecologists and geomorphologists.</a:t>
            </a:r>
            <a:br>
              <a:rPr lang="en-US" altLang="en-US"/>
            </a:br>
            <a:endParaRPr lang="en-US" altLang="en-US"/>
          </a:p>
        </p:txBody>
      </p:sp>
    </p:spTree>
    <p:extLst>
      <p:ext uri="{BB962C8B-B14F-4D97-AF65-F5344CB8AC3E}">
        <p14:creationId xmlns:p14="http://schemas.microsoft.com/office/powerpoint/2010/main" val="977938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1431C9-06AC-4CB0-8A3C-09200156BC70}" type="slidenum">
              <a:rPr lang="en-US" altLang="en-US"/>
              <a:pPr/>
              <a:t>7</a:t>
            </a:fld>
            <a:endParaRPr lang="en-US" altLang="en-US"/>
          </a:p>
        </p:txBody>
      </p:sp>
      <p:sp>
        <p:nvSpPr>
          <p:cNvPr id="90114" name="Rectangle 2"/>
          <p:cNvSpPr>
            <a:spLocks noGrp="1" noRot="1" noChangeAspect="1" noChangeArrowheads="1" noTextEdit="1"/>
          </p:cNvSpPr>
          <p:nvPr>
            <p:ph type="sldImg"/>
          </p:nvPr>
        </p:nvSpPr>
        <p:spPr>
          <a:xfrm>
            <a:off x="381000" y="685800"/>
            <a:ext cx="6096000" cy="3429000"/>
          </a:xfrm>
          <a:ln/>
        </p:spPr>
      </p:sp>
      <p:sp>
        <p:nvSpPr>
          <p:cNvPr id="90115" name="Rectangle 3"/>
          <p:cNvSpPr>
            <a:spLocks noGrp="1" noChangeArrowheads="1"/>
          </p:cNvSpPr>
          <p:nvPr>
            <p:ph type="body" idx="1"/>
          </p:nvPr>
        </p:nvSpPr>
        <p:spPr/>
        <p:txBody>
          <a:bodyPr/>
          <a:lstStyle/>
          <a:p>
            <a:r>
              <a:rPr lang="en-US" altLang="en-US"/>
              <a:t>Rivers are natural watercourses, flowing over the surface in extended hollow formations (i.e., channels), which drain discrete areas of mainland with a natural gradient. In basic terms the existence of a river depends on three things: the availability of surface water, a channel in the ground, and an inclined surface. In this sense the term river includes all kinds of watercourses, from the tiniest of brooks to the largest of rivers (the term stream is used interchangeably with river when describing characteristics of the watercourse). Essentially, a river represents the excess of precipitation over evaporation for a certain land area (see the general section on the hydrological cycle). </a:t>
            </a:r>
          </a:p>
          <a:p>
            <a:endParaRPr lang="en-US" altLang="en-US"/>
          </a:p>
          <a:p>
            <a:endParaRPr lang="en-US" altLang="en-US"/>
          </a:p>
          <a:p>
            <a:r>
              <a:rPr lang="en-US" altLang="en-US"/>
              <a:t>www.aquatic.uoguelph.ca/rivers/chintro.htm</a:t>
            </a:r>
          </a:p>
        </p:txBody>
      </p:sp>
    </p:spTree>
    <p:extLst>
      <p:ext uri="{BB962C8B-B14F-4D97-AF65-F5344CB8AC3E}">
        <p14:creationId xmlns:p14="http://schemas.microsoft.com/office/powerpoint/2010/main" val="3743809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B284AE-D226-44A0-AA91-17A8D8791048}" type="slidenum">
              <a:rPr lang="en-US" altLang="en-US"/>
              <a:pPr/>
              <a:t>8</a:t>
            </a:fld>
            <a:endParaRPr lang="en-US" altLang="en-US"/>
          </a:p>
        </p:txBody>
      </p:sp>
      <p:sp>
        <p:nvSpPr>
          <p:cNvPr id="92162" name="Rectangle 2"/>
          <p:cNvSpPr>
            <a:spLocks noGrp="1" noRot="1" noChangeAspect="1" noChangeArrowheads="1" noTextEdit="1"/>
          </p:cNvSpPr>
          <p:nvPr>
            <p:ph type="sldImg"/>
          </p:nvPr>
        </p:nvSpPr>
        <p:spPr>
          <a:xfrm>
            <a:off x="381000" y="685800"/>
            <a:ext cx="6096000" cy="3429000"/>
          </a:xfrm>
          <a:ln/>
        </p:spPr>
      </p:sp>
      <p:sp>
        <p:nvSpPr>
          <p:cNvPr id="92163" name="Rectangle 3"/>
          <p:cNvSpPr>
            <a:spLocks noGrp="1" noChangeArrowheads="1"/>
          </p:cNvSpPr>
          <p:nvPr>
            <p:ph type="body" idx="1"/>
          </p:nvPr>
        </p:nvSpPr>
        <p:spPr/>
        <p:txBody>
          <a:bodyPr/>
          <a:lstStyle/>
          <a:p>
            <a:r>
              <a:rPr lang="en-US" altLang="en-US"/>
              <a:t>Rivers are very dynamic and show tremendous variation through time and space. The shape, size and content of a river are constantly changing, forming a close and mutual interdependence between the river and the land it traverses. Imagine following one river from a small trickle in the mountains, over raging rapids and waterfalls, through areas of peaceful, nearly motionless water, all the way to its meshing with the mighty waves of the sea. On its way, a river may carve through majestic mountain ranges, create deep gorges and canyons, gentle valleys, lush meadows, and mighty plains, all the while providing the setting for a diversity of biological communities. Over time it may change drastically from a roaring, overflowing force in the spring, to a still, icy-cold mass in the winter.</a:t>
            </a:r>
          </a:p>
        </p:txBody>
      </p:sp>
    </p:spTree>
    <p:extLst>
      <p:ext uri="{BB962C8B-B14F-4D97-AF65-F5344CB8AC3E}">
        <p14:creationId xmlns:p14="http://schemas.microsoft.com/office/powerpoint/2010/main" val="1983661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845C0D-FD35-4B51-8206-B8B8F222D0D6}" type="slidenum">
              <a:rPr lang="en-US" altLang="en-US" smtClean="0"/>
              <a:pPr/>
              <a:t>10</a:t>
            </a:fld>
            <a:endParaRPr lang="en-US" altLang="en-US"/>
          </a:p>
        </p:txBody>
      </p:sp>
    </p:spTree>
    <p:extLst>
      <p:ext uri="{BB962C8B-B14F-4D97-AF65-F5344CB8AC3E}">
        <p14:creationId xmlns:p14="http://schemas.microsoft.com/office/powerpoint/2010/main" val="410859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845C0D-FD35-4B51-8206-B8B8F222D0D6}" type="slidenum">
              <a:rPr lang="en-US" altLang="en-US" smtClean="0"/>
              <a:pPr/>
              <a:t>25</a:t>
            </a:fld>
            <a:endParaRPr lang="en-US" altLang="en-US"/>
          </a:p>
        </p:txBody>
      </p:sp>
    </p:spTree>
    <p:extLst>
      <p:ext uri="{BB962C8B-B14F-4D97-AF65-F5344CB8AC3E}">
        <p14:creationId xmlns:p14="http://schemas.microsoft.com/office/powerpoint/2010/main" val="681522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BBE28D9-CE3F-4C73-9368-22F88218704F}" type="slidenum">
              <a:rPr lang="en-US" altLang="en-US" smtClean="0"/>
              <a:pPr/>
              <a:t>‹#›</a:t>
            </a:fld>
            <a:endParaRPr lang="en-US" altLang="en-US"/>
          </a:p>
        </p:txBody>
      </p:sp>
    </p:spTree>
    <p:extLst>
      <p:ext uri="{BB962C8B-B14F-4D97-AF65-F5344CB8AC3E}">
        <p14:creationId xmlns:p14="http://schemas.microsoft.com/office/powerpoint/2010/main" val="3968820215"/>
      </p:ext>
    </p:extLst>
  </p:cSld>
  <p:clrMapOvr>
    <a:masterClrMapping/>
  </p:clrMapOvr>
  <p:transition>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94BCA10-61DD-44E8-90EE-73EA1F02E409}" type="slidenum">
              <a:rPr lang="en-US" altLang="en-US" smtClean="0"/>
              <a:pPr/>
              <a:t>‹#›</a:t>
            </a:fld>
            <a:endParaRPr lang="en-US" altLang="en-US"/>
          </a:p>
        </p:txBody>
      </p:sp>
    </p:spTree>
    <p:extLst>
      <p:ext uri="{BB962C8B-B14F-4D97-AF65-F5344CB8AC3E}">
        <p14:creationId xmlns:p14="http://schemas.microsoft.com/office/powerpoint/2010/main" val="2974169387"/>
      </p:ext>
    </p:extLst>
  </p:cSld>
  <p:clrMapOvr>
    <a:masterClrMapping/>
  </p:clrMapOvr>
  <p:transition>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AB7511B-64BC-4551-B027-07107150D39E}" type="slidenum">
              <a:rPr lang="en-US" altLang="en-US" smtClean="0"/>
              <a:pPr/>
              <a:t>‹#›</a:t>
            </a:fld>
            <a:endParaRPr lang="en-US" altLang="en-US"/>
          </a:p>
        </p:txBody>
      </p:sp>
    </p:spTree>
    <p:extLst>
      <p:ext uri="{BB962C8B-B14F-4D97-AF65-F5344CB8AC3E}">
        <p14:creationId xmlns:p14="http://schemas.microsoft.com/office/powerpoint/2010/main" val="1525476015"/>
      </p:ext>
    </p:extLst>
  </p:cSld>
  <p:clrMapOvr>
    <a:masterClrMapping/>
  </p:clrMapOvr>
  <p:transition>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10363200" cy="1981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0" y="4114800"/>
            <a:ext cx="10363200" cy="1981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8B5733A6-AC48-4CA8-B9E3-D914E8DEBCEB}" type="slidenum">
              <a:rPr lang="en-US" altLang="en-US"/>
              <a:pPr/>
              <a:t>‹#›</a:t>
            </a:fld>
            <a:endParaRPr lang="en-US" altLang="en-US"/>
          </a:p>
        </p:txBody>
      </p:sp>
    </p:spTree>
    <p:extLst>
      <p:ext uri="{BB962C8B-B14F-4D97-AF65-F5344CB8AC3E}">
        <p14:creationId xmlns:p14="http://schemas.microsoft.com/office/powerpoint/2010/main" val="88923257"/>
      </p:ext>
    </p:extLst>
  </p:cSld>
  <p:clrMapOvr>
    <a:masterClrMapping/>
  </p:clrMapOvr>
  <p:transition>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Online Image Placeholder 2"/>
          <p:cNvSpPr>
            <a:spLocks noGrp="1"/>
          </p:cNvSpPr>
          <p:nvPr>
            <p:ph type="clipArt" sz="half" idx="1"/>
          </p:nvPr>
        </p:nvSpPr>
        <p:spPr>
          <a:xfrm>
            <a:off x="914400" y="1981200"/>
            <a:ext cx="5080000" cy="4114800"/>
          </a:xfrm>
        </p:spPr>
        <p:txBody>
          <a:bodyPr/>
          <a:lstStyle/>
          <a:p>
            <a:endParaRPr lang="en-US"/>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0AD8B4F1-3E93-40B4-88A2-A94A01B4386A}" type="slidenum">
              <a:rPr lang="en-US" altLang="en-US"/>
              <a:pPr/>
              <a:t>‹#›</a:t>
            </a:fld>
            <a:endParaRPr lang="en-US" altLang="en-US"/>
          </a:p>
        </p:txBody>
      </p:sp>
    </p:spTree>
    <p:extLst>
      <p:ext uri="{BB962C8B-B14F-4D97-AF65-F5344CB8AC3E}">
        <p14:creationId xmlns:p14="http://schemas.microsoft.com/office/powerpoint/2010/main" val="4114429495"/>
      </p:ext>
    </p:extLst>
  </p:cSld>
  <p:clrMapOvr>
    <a:masterClrMapping/>
  </p:clrMapOvr>
  <p:transition>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428737D1-AC26-45F1-A502-9696BF7F9EB2}" type="slidenum">
              <a:rPr lang="en-US" altLang="en-US"/>
              <a:pPr/>
              <a:t>‹#›</a:t>
            </a:fld>
            <a:endParaRPr lang="en-US" altLang="en-US"/>
          </a:p>
        </p:txBody>
      </p:sp>
    </p:spTree>
    <p:extLst>
      <p:ext uri="{BB962C8B-B14F-4D97-AF65-F5344CB8AC3E}">
        <p14:creationId xmlns:p14="http://schemas.microsoft.com/office/powerpoint/2010/main" val="427629347"/>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015E439-1A48-4A28-81D4-44467DE4EDCC}" type="slidenum">
              <a:rPr lang="en-US" altLang="en-US" smtClean="0"/>
              <a:pPr/>
              <a:t>‹#›</a:t>
            </a:fld>
            <a:endParaRPr lang="en-US" altLang="en-US"/>
          </a:p>
        </p:txBody>
      </p:sp>
    </p:spTree>
    <p:extLst>
      <p:ext uri="{BB962C8B-B14F-4D97-AF65-F5344CB8AC3E}">
        <p14:creationId xmlns:p14="http://schemas.microsoft.com/office/powerpoint/2010/main" val="4196145081"/>
      </p:ext>
    </p:extLst>
  </p:cSld>
  <p:clrMapOvr>
    <a:masterClrMapping/>
  </p:clrMapOvr>
  <p:transition>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1CCA4E7-C8AE-43CE-A87C-1C9E63B9F0B5}" type="slidenum">
              <a:rPr lang="en-US" altLang="en-US" smtClean="0"/>
              <a:pPr/>
              <a:t>‹#›</a:t>
            </a:fld>
            <a:endParaRPr lang="en-US" altLang="en-US"/>
          </a:p>
        </p:txBody>
      </p:sp>
    </p:spTree>
    <p:extLst>
      <p:ext uri="{BB962C8B-B14F-4D97-AF65-F5344CB8AC3E}">
        <p14:creationId xmlns:p14="http://schemas.microsoft.com/office/powerpoint/2010/main" val="3389720362"/>
      </p:ext>
    </p:extLst>
  </p:cSld>
  <p:clrMapOvr>
    <a:masterClrMapping/>
  </p:clrMapOvr>
  <p:transition>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25D8E03E-753E-48A0-AF59-86026DD3267A}" type="slidenum">
              <a:rPr lang="en-US" altLang="en-US" smtClean="0"/>
              <a:pPr/>
              <a:t>‹#›</a:t>
            </a:fld>
            <a:endParaRPr lang="en-US" altLang="en-US"/>
          </a:p>
        </p:txBody>
      </p:sp>
    </p:spTree>
    <p:extLst>
      <p:ext uri="{BB962C8B-B14F-4D97-AF65-F5344CB8AC3E}">
        <p14:creationId xmlns:p14="http://schemas.microsoft.com/office/powerpoint/2010/main" val="510237106"/>
      </p:ext>
    </p:extLst>
  </p:cSld>
  <p:clrMapOvr>
    <a:masterClrMapping/>
  </p:clrMapOvr>
  <p:transition>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D639AA4F-E560-4DB5-BF18-F2ABE070A999}" type="slidenum">
              <a:rPr lang="en-US" altLang="en-US" smtClean="0"/>
              <a:pPr/>
              <a:t>‹#›</a:t>
            </a:fld>
            <a:endParaRPr lang="en-US" altLang="en-US"/>
          </a:p>
        </p:txBody>
      </p:sp>
    </p:spTree>
    <p:extLst>
      <p:ext uri="{BB962C8B-B14F-4D97-AF65-F5344CB8AC3E}">
        <p14:creationId xmlns:p14="http://schemas.microsoft.com/office/powerpoint/2010/main" val="1234824059"/>
      </p:ext>
    </p:extLst>
  </p:cSld>
  <p:clrMapOvr>
    <a:masterClrMapping/>
  </p:clrMapOvr>
  <p:transition>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EAA44B42-F21F-4F23-8ED1-529342A31662}" type="slidenum">
              <a:rPr lang="en-US" altLang="en-US" smtClean="0"/>
              <a:pPr/>
              <a:t>‹#›</a:t>
            </a:fld>
            <a:endParaRPr lang="en-US" altLang="en-US"/>
          </a:p>
        </p:txBody>
      </p:sp>
    </p:spTree>
    <p:extLst>
      <p:ext uri="{BB962C8B-B14F-4D97-AF65-F5344CB8AC3E}">
        <p14:creationId xmlns:p14="http://schemas.microsoft.com/office/powerpoint/2010/main" val="610760587"/>
      </p:ext>
    </p:extLst>
  </p:cSld>
  <p:clrMapOvr>
    <a:masterClrMapping/>
  </p:clrMapOvr>
  <p:transition>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1FD3EE6C-ED60-4B06-B2B1-FEBEDFC9513F}" type="slidenum">
              <a:rPr lang="en-US" altLang="en-US" smtClean="0"/>
              <a:pPr/>
              <a:t>‹#›</a:t>
            </a:fld>
            <a:endParaRPr lang="en-US" altLang="en-US"/>
          </a:p>
        </p:txBody>
      </p:sp>
    </p:spTree>
    <p:extLst>
      <p:ext uri="{BB962C8B-B14F-4D97-AF65-F5344CB8AC3E}">
        <p14:creationId xmlns:p14="http://schemas.microsoft.com/office/powerpoint/2010/main" val="275617820"/>
      </p:ext>
    </p:extLst>
  </p:cSld>
  <p:clrMapOvr>
    <a:masterClrMapping/>
  </p:clrMapOvr>
  <p:transition>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7261C3FF-1FE1-477B-809B-B1CF7BAAB068}" type="slidenum">
              <a:rPr lang="en-US" altLang="en-US" smtClean="0"/>
              <a:pPr/>
              <a:t>‹#›</a:t>
            </a:fld>
            <a:endParaRPr lang="en-US" altLang="en-US"/>
          </a:p>
        </p:txBody>
      </p:sp>
    </p:spTree>
    <p:extLst>
      <p:ext uri="{BB962C8B-B14F-4D97-AF65-F5344CB8AC3E}">
        <p14:creationId xmlns:p14="http://schemas.microsoft.com/office/powerpoint/2010/main" val="3692619069"/>
      </p:ext>
    </p:extLst>
  </p:cSld>
  <p:clrMapOvr>
    <a:masterClrMapping/>
  </p:clrMapOvr>
  <p:transition>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AC6B9A9-7FC2-43C7-8E49-F648B9275C3E}" type="slidenum">
              <a:rPr lang="en-US" altLang="en-US" smtClean="0"/>
              <a:pPr/>
              <a:t>‹#›</a:t>
            </a:fld>
            <a:endParaRPr lang="en-US" altLang="en-US"/>
          </a:p>
        </p:txBody>
      </p:sp>
    </p:spTree>
    <p:extLst>
      <p:ext uri="{BB962C8B-B14F-4D97-AF65-F5344CB8AC3E}">
        <p14:creationId xmlns:p14="http://schemas.microsoft.com/office/powerpoint/2010/main" val="1649391653"/>
      </p:ext>
    </p:extLst>
  </p:cSld>
  <p:clrMapOvr>
    <a:masterClrMapping/>
  </p:clrMapOvr>
  <p:transition>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F0"/>
            </a:gs>
            <a:gs pos="44000">
              <a:schemeClr val="accent1">
                <a:lumMod val="60000"/>
                <a:lumOff val="40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7E6088-A701-49EF-8BC7-90C574549425}" type="slidenum">
              <a:rPr lang="en-US" altLang="en-US" smtClean="0"/>
              <a:pPr/>
              <a:t>‹#›</a:t>
            </a:fld>
            <a:endParaRPr lang="en-US" altLang="en-US"/>
          </a:p>
        </p:txBody>
      </p:sp>
    </p:spTree>
    <p:extLst>
      <p:ext uri="{BB962C8B-B14F-4D97-AF65-F5344CB8AC3E}">
        <p14:creationId xmlns:p14="http://schemas.microsoft.com/office/powerpoint/2010/main" val="45497087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ransition>
    <p:wipe dir="d"/>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6.xml"/><Relationship Id="rId4" Type="http://schemas.openxmlformats.org/officeDocument/2006/relationships/image" Target="../media/image44.jpeg"/></Relationships>
</file>

<file path=ppt/slides/_rels/slide4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4"/>
          <p:cNvSpPr>
            <a:spLocks noGrp="1" noChangeArrowheads="1"/>
          </p:cNvSpPr>
          <p:nvPr>
            <p:ph type="ctrTitle"/>
          </p:nvPr>
        </p:nvSpPr>
        <p:spPr>
          <a:xfrm>
            <a:off x="2209800" y="2130426"/>
            <a:ext cx="7772400" cy="1470025"/>
          </a:xfrm>
        </p:spPr>
        <p:txBody>
          <a:bodyPr anchor="ctr"/>
          <a:lstStyle/>
          <a:p>
            <a:r>
              <a:rPr lang="en-US" altLang="en-US">
                <a:latin typeface="Sylfaen" panose="010A0502050306030303" pitchFamily="18" charset="0"/>
              </a:rPr>
              <a:t>River Systems</a:t>
            </a:r>
          </a:p>
        </p:txBody>
      </p:sp>
      <p:sp>
        <p:nvSpPr>
          <p:cNvPr id="79877" name="Rectangle 5"/>
          <p:cNvSpPr>
            <a:spLocks noGrp="1" noChangeArrowheads="1"/>
          </p:cNvSpPr>
          <p:nvPr>
            <p:ph type="subTitle" idx="1"/>
          </p:nvPr>
        </p:nvSpPr>
        <p:spPr>
          <a:xfrm>
            <a:off x="2895600" y="3886200"/>
            <a:ext cx="6400800" cy="1752600"/>
          </a:xfrm>
        </p:spPr>
        <p:txBody>
          <a:bodyPr/>
          <a:lstStyle/>
          <a:p>
            <a:r>
              <a:rPr lang="en-US" altLang="en-US" sz="3200" dirty="0"/>
              <a:t>Physical Geography</a:t>
            </a: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0" b="99029" l="0" r="100000"/>
                    </a14:imgEffect>
                  </a14:imgLayer>
                </a14:imgProps>
              </a:ext>
            </a:extLst>
          </a:blip>
          <a:stretch>
            <a:fillRect/>
          </a:stretch>
        </p:blipFill>
        <p:spPr>
          <a:xfrm>
            <a:off x="0" y="-4763"/>
            <a:ext cx="12192000" cy="6867525"/>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2250"/>
                                  </p:stCondLst>
                                  <p:childTnLst>
                                    <p:animEffect transition="out" filter="fade">
                                      <p:cBhvr>
                                        <p:cTn id="6" dur="2500"/>
                                        <p:tgtEl>
                                          <p:spTgt spid="2"/>
                                        </p:tgtEl>
                                      </p:cBhvr>
                                    </p:animEffect>
                                    <p:set>
                                      <p:cBhvr>
                                        <p:cTn id="7" dur="1" fill="hold">
                                          <p:stCondLst>
                                            <p:cond delay="2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867400" y="762000"/>
            <a:ext cx="6096000" cy="1295400"/>
          </a:xfrm>
        </p:spPr>
        <p:txBody>
          <a:bodyPr/>
          <a:lstStyle/>
          <a:p>
            <a:r>
              <a:rPr lang="en-US" altLang="en-US" dirty="0"/>
              <a:t>The </a:t>
            </a:r>
            <a:r>
              <a:rPr lang="en-US" altLang="en-US" dirty="0" smtClean="0"/>
              <a:t>Worlds Largest Rivers</a:t>
            </a:r>
            <a:endParaRPr lang="en-US" altLang="en-US" dirty="0"/>
          </a:p>
        </p:txBody>
      </p:sp>
      <p:pic>
        <p:nvPicPr>
          <p:cNvPr id="13536" name="Picture 2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357"/>
            <a:ext cx="572135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629400" y="2438400"/>
            <a:ext cx="5029200" cy="3970318"/>
          </a:xfrm>
          <a:prstGeom prst="rect">
            <a:avLst/>
          </a:prstGeom>
          <a:noFill/>
        </p:spPr>
        <p:txBody>
          <a:bodyPr wrap="square" rtlCol="0">
            <a:spAutoFit/>
          </a:bodyPr>
          <a:lstStyle/>
          <a:p>
            <a:pPr marL="342900" indent="-342900">
              <a:buFont typeface="+mj-lt"/>
              <a:buAutoNum type="arabicPeriod"/>
            </a:pPr>
            <a:r>
              <a:rPr lang="en-US" sz="2800" dirty="0" smtClean="0"/>
              <a:t>Nile</a:t>
            </a:r>
          </a:p>
          <a:p>
            <a:pPr marL="342900" indent="-342900">
              <a:buFont typeface="+mj-lt"/>
              <a:buAutoNum type="arabicPeriod"/>
            </a:pPr>
            <a:endParaRPr lang="en-US" sz="2800" dirty="0"/>
          </a:p>
          <a:p>
            <a:pPr marL="342900" indent="-342900">
              <a:buFont typeface="+mj-lt"/>
              <a:buAutoNum type="arabicPeriod"/>
            </a:pPr>
            <a:r>
              <a:rPr lang="en-US" sz="2800" dirty="0" smtClean="0"/>
              <a:t>Amazon</a:t>
            </a:r>
          </a:p>
          <a:p>
            <a:pPr marL="342900" indent="-342900">
              <a:buFont typeface="+mj-lt"/>
              <a:buAutoNum type="arabicPeriod"/>
            </a:pPr>
            <a:endParaRPr lang="en-US" sz="2800" dirty="0"/>
          </a:p>
          <a:p>
            <a:pPr marL="342900" indent="-342900">
              <a:buFont typeface="+mj-lt"/>
              <a:buAutoNum type="arabicPeriod"/>
            </a:pPr>
            <a:r>
              <a:rPr lang="en-US" sz="2800" dirty="0" smtClean="0"/>
              <a:t>Mississippi-Missouri</a:t>
            </a:r>
          </a:p>
          <a:p>
            <a:pPr marL="342900" indent="-342900">
              <a:buFont typeface="+mj-lt"/>
              <a:buAutoNum type="arabicPeriod"/>
            </a:pPr>
            <a:endParaRPr lang="en-US" sz="2800" dirty="0"/>
          </a:p>
          <a:p>
            <a:pPr marL="342900" indent="-342900">
              <a:buFont typeface="+mj-lt"/>
              <a:buAutoNum type="arabicPeriod"/>
            </a:pPr>
            <a:r>
              <a:rPr lang="en-US" sz="2800" dirty="0" smtClean="0"/>
              <a:t>Yangtze</a:t>
            </a:r>
          </a:p>
          <a:p>
            <a:pPr marL="342900" indent="-342900">
              <a:buFont typeface="+mj-lt"/>
              <a:buAutoNum type="arabicPeriod"/>
            </a:pPr>
            <a:endParaRPr lang="en-US" sz="2800" dirty="0"/>
          </a:p>
          <a:p>
            <a:pPr marL="342900" indent="-342900">
              <a:buFont typeface="+mj-lt"/>
              <a:buAutoNum type="arabicPeriod"/>
            </a:pPr>
            <a:r>
              <a:rPr lang="en-US" sz="2800" dirty="0" smtClean="0"/>
              <a:t>Ob</a:t>
            </a:r>
            <a:endParaRPr lang="en-US" sz="2800"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 calcmode="lin" valueType="num">
                                      <p:cBhvr additive="base">
                                        <p:cTn id="31" dur="500" fill="hold"/>
                                        <p:tgtEl>
                                          <p:spTgt spid="2">
                                            <p:txEl>
                                              <p:pRg st="8" end="8"/>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30" name="Object 2"/>
          <p:cNvGraphicFramePr>
            <a:graphicFrameLocks noChangeAspect="1"/>
          </p:cNvGraphicFramePr>
          <p:nvPr>
            <p:extLst>
              <p:ext uri="{D42A27DB-BD31-4B8C-83A1-F6EECF244321}">
                <p14:modId xmlns:p14="http://schemas.microsoft.com/office/powerpoint/2010/main" val="2297701527"/>
              </p:ext>
            </p:extLst>
          </p:nvPr>
        </p:nvGraphicFramePr>
        <p:xfrm>
          <a:off x="0" y="-43249"/>
          <a:ext cx="9034864" cy="6876535"/>
        </p:xfrm>
        <a:graphic>
          <a:graphicData uri="http://schemas.openxmlformats.org/presentationml/2006/ole">
            <mc:AlternateContent xmlns:mc="http://schemas.openxmlformats.org/markup-compatibility/2006">
              <mc:Choice xmlns:v="urn:schemas-microsoft-com:vml" Requires="v">
                <p:oleObj spid="_x0000_s98315" name="Worksheet" r:id="rId3" imgW="6334354" imgH="4820107" progId="Excel.Sheet.8">
                  <p:embed/>
                </p:oleObj>
              </mc:Choice>
              <mc:Fallback>
                <p:oleObj name="Worksheet" r:id="rId3" imgW="6334354" imgH="4820107" progId="Excel.Shee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3249"/>
                        <a:ext cx="9034864" cy="6876535"/>
                      </a:xfrm>
                      <a:prstGeom prst="rect">
                        <a:avLst/>
                      </a:prstGeom>
                      <a:noFill/>
                      <a:ln>
                        <a:noFill/>
                      </a:ln>
                      <a:effectLst/>
                      <a:extLst/>
                    </p:spPr>
                  </p:pic>
                </p:oleObj>
              </mc:Fallback>
            </mc:AlternateContent>
          </a:graphicData>
        </a:graphic>
      </p:graphicFrame>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10;Precip Map                                                     00000047&#10;Pwrpnt Wrk                     A004BEB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70" y="0"/>
            <a:ext cx="5715000" cy="475297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149" name="Text Box 5"/>
          <p:cNvSpPr txBox="1">
            <a:spLocks noChangeArrowheads="1"/>
          </p:cNvSpPr>
          <p:nvPr/>
        </p:nvSpPr>
        <p:spPr bwMode="auto">
          <a:xfrm>
            <a:off x="1600200" y="-6178"/>
            <a:ext cx="327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U.S. </a:t>
            </a:r>
            <a:r>
              <a:rPr lang="en-US" altLang="en-US" sz="2400" dirty="0"/>
              <a:t>Precipitation Map</a:t>
            </a:r>
          </a:p>
        </p:txBody>
      </p:sp>
      <p:pic>
        <p:nvPicPr>
          <p:cNvPr id="6150" name="Picture 6" descr="&#10;Runoff Map                                                     00000047&#10;Pwrpnt Wrk                     A004BEB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7070" y="2274423"/>
            <a:ext cx="6161087" cy="457041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151" name="Text Box 7"/>
          <p:cNvSpPr txBox="1">
            <a:spLocks noChangeArrowheads="1"/>
          </p:cNvSpPr>
          <p:nvPr/>
        </p:nvSpPr>
        <p:spPr bwMode="auto">
          <a:xfrm>
            <a:off x="6781800" y="6419335"/>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sz="2400"/>
              <a:t>U.S. Runoff Map </a:t>
            </a:r>
          </a:p>
        </p:txBody>
      </p:sp>
      <p:sp>
        <p:nvSpPr>
          <p:cNvPr id="6153" name="Line 9"/>
          <p:cNvSpPr>
            <a:spLocks noChangeShapeType="1"/>
          </p:cNvSpPr>
          <p:nvPr/>
        </p:nvSpPr>
        <p:spPr bwMode="auto">
          <a:xfrm flipH="1">
            <a:off x="1863383" y="1633542"/>
            <a:ext cx="4114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4" name="Line 10"/>
          <p:cNvSpPr>
            <a:spLocks noChangeShapeType="1"/>
          </p:cNvSpPr>
          <p:nvPr/>
        </p:nvSpPr>
        <p:spPr bwMode="auto">
          <a:xfrm flipH="1" flipV="1">
            <a:off x="1379625" y="947742"/>
            <a:ext cx="4572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5" name="Line 11"/>
          <p:cNvSpPr>
            <a:spLocks noChangeShapeType="1"/>
          </p:cNvSpPr>
          <p:nvPr/>
        </p:nvSpPr>
        <p:spPr bwMode="auto">
          <a:xfrm flipH="1">
            <a:off x="1431111" y="1633542"/>
            <a:ext cx="4520514" cy="57831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6" name="Text Box 12"/>
          <p:cNvSpPr txBox="1">
            <a:spLocks noChangeArrowheads="1"/>
          </p:cNvSpPr>
          <p:nvPr/>
        </p:nvSpPr>
        <p:spPr bwMode="auto">
          <a:xfrm>
            <a:off x="6062620" y="1218043"/>
            <a:ext cx="2895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t>Notice the effect of the Rocky Mountains</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56"/>
                                        </p:tgtEl>
                                        <p:attrNameLst>
                                          <p:attrName>style.visibility</p:attrName>
                                        </p:attrNameLst>
                                      </p:cBhvr>
                                      <p:to>
                                        <p:strVal val="visible"/>
                                      </p:to>
                                    </p:set>
                                    <p:animEffect transition="in" filter="dissolve">
                                      <p:cBhvr>
                                        <p:cTn id="7" dur="500"/>
                                        <p:tgtEl>
                                          <p:spTgt spid="6156"/>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6153"/>
                                        </p:tgtEl>
                                        <p:attrNameLst>
                                          <p:attrName>style.visibility</p:attrName>
                                        </p:attrNameLst>
                                      </p:cBhvr>
                                      <p:to>
                                        <p:strVal val="visible"/>
                                      </p:to>
                                    </p:set>
                                    <p:animEffect transition="in" filter="wipe(right)">
                                      <p:cBhvr>
                                        <p:cTn id="11" dur="500"/>
                                        <p:tgtEl>
                                          <p:spTgt spid="6153"/>
                                        </p:tgtEl>
                                      </p:cBhvr>
                                    </p:animEffect>
                                  </p:childTnLst>
                                </p:cTn>
                              </p:par>
                            </p:childTnLst>
                          </p:cTn>
                        </p:par>
                        <p:par>
                          <p:cTn id="12" fill="hold" nodeType="afterGroup">
                            <p:stCondLst>
                              <p:cond delay="1000"/>
                            </p:stCondLst>
                            <p:childTnLst>
                              <p:par>
                                <p:cTn id="13" presetID="22" presetClass="entr" presetSubtype="2" fill="hold" nodeType="afterEffect">
                                  <p:stCondLst>
                                    <p:cond delay="0"/>
                                  </p:stCondLst>
                                  <p:childTnLst>
                                    <p:set>
                                      <p:cBhvr>
                                        <p:cTn id="14" dur="1" fill="hold">
                                          <p:stCondLst>
                                            <p:cond delay="0"/>
                                          </p:stCondLst>
                                        </p:cTn>
                                        <p:tgtEl>
                                          <p:spTgt spid="6154"/>
                                        </p:tgtEl>
                                        <p:attrNameLst>
                                          <p:attrName>style.visibility</p:attrName>
                                        </p:attrNameLst>
                                      </p:cBhvr>
                                      <p:to>
                                        <p:strVal val="visible"/>
                                      </p:to>
                                    </p:set>
                                    <p:animEffect transition="in" filter="wipe(right)">
                                      <p:cBhvr>
                                        <p:cTn id="15" dur="500"/>
                                        <p:tgtEl>
                                          <p:spTgt spid="6154"/>
                                        </p:tgtEl>
                                      </p:cBhvr>
                                    </p:animEffect>
                                  </p:childTnLst>
                                </p:cTn>
                              </p:par>
                            </p:childTnLst>
                          </p:cTn>
                        </p:par>
                        <p:par>
                          <p:cTn id="16" fill="hold" nodeType="afterGroup">
                            <p:stCondLst>
                              <p:cond delay="1500"/>
                            </p:stCondLst>
                            <p:childTnLst>
                              <p:par>
                                <p:cTn id="17" presetID="22" presetClass="entr" presetSubtype="2" fill="hold" nodeType="afterEffect">
                                  <p:stCondLst>
                                    <p:cond delay="0"/>
                                  </p:stCondLst>
                                  <p:childTnLst>
                                    <p:set>
                                      <p:cBhvr>
                                        <p:cTn id="18" dur="1" fill="hold">
                                          <p:stCondLst>
                                            <p:cond delay="0"/>
                                          </p:stCondLst>
                                        </p:cTn>
                                        <p:tgtEl>
                                          <p:spTgt spid="6155"/>
                                        </p:tgtEl>
                                        <p:attrNameLst>
                                          <p:attrName>style.visibility</p:attrName>
                                        </p:attrNameLst>
                                      </p:cBhvr>
                                      <p:to>
                                        <p:strVal val="visible"/>
                                      </p:to>
                                    </p:set>
                                    <p:animEffect transition="in" filter="wipe(right)">
                                      <p:cBhvr>
                                        <p:cTn id="19" dur="500"/>
                                        <p:tgtEl>
                                          <p:spTgt spid="615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6" fill="hold" nodeType="clickEffect">
                                  <p:stCondLst>
                                    <p:cond delay="0"/>
                                  </p:stCondLst>
                                  <p:childTnLst>
                                    <p:set>
                                      <p:cBhvr>
                                        <p:cTn id="23" dur="1" fill="hold">
                                          <p:stCondLst>
                                            <p:cond delay="0"/>
                                          </p:stCondLst>
                                        </p:cTn>
                                        <p:tgtEl>
                                          <p:spTgt spid="6150"/>
                                        </p:tgtEl>
                                        <p:attrNameLst>
                                          <p:attrName>style.visibility</p:attrName>
                                        </p:attrNameLst>
                                      </p:cBhvr>
                                      <p:to>
                                        <p:strVal val="visible"/>
                                      </p:to>
                                    </p:set>
                                    <p:anim calcmode="lin" valueType="num">
                                      <p:cBhvr additive="base">
                                        <p:cTn id="24" dur="500" fill="hold"/>
                                        <p:tgtEl>
                                          <p:spTgt spid="6150"/>
                                        </p:tgtEl>
                                        <p:attrNameLst>
                                          <p:attrName>ppt_x</p:attrName>
                                        </p:attrNameLst>
                                      </p:cBhvr>
                                      <p:tavLst>
                                        <p:tav tm="0">
                                          <p:val>
                                            <p:strVal val="1+#ppt_w/2"/>
                                          </p:val>
                                        </p:tav>
                                        <p:tav tm="100000">
                                          <p:val>
                                            <p:strVal val="#ppt_x"/>
                                          </p:val>
                                        </p:tav>
                                      </p:tavLst>
                                    </p:anim>
                                    <p:anim calcmode="lin" valueType="num">
                                      <p:cBhvr additive="base">
                                        <p:cTn id="25" dur="500" fill="hold"/>
                                        <p:tgtEl>
                                          <p:spTgt spid="6150"/>
                                        </p:tgtEl>
                                        <p:attrNameLst>
                                          <p:attrName>ppt_y</p:attrName>
                                        </p:attrNameLst>
                                      </p:cBhvr>
                                      <p:tavLst>
                                        <p:tav tm="0">
                                          <p:val>
                                            <p:strVal val="1+#ppt_h/2"/>
                                          </p:val>
                                        </p:tav>
                                        <p:tav tm="100000">
                                          <p:val>
                                            <p:strVal val="#ppt_y"/>
                                          </p:val>
                                        </p:tav>
                                      </p:tavLst>
                                    </p:anim>
                                  </p:childTnLst>
                                </p:cTn>
                              </p:par>
                            </p:childTnLst>
                          </p:cTn>
                        </p:par>
                        <p:par>
                          <p:cTn id="26" fill="hold" nodeType="afterGroup">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6151"/>
                                        </p:tgtEl>
                                        <p:attrNameLst>
                                          <p:attrName>style.visibility</p:attrName>
                                        </p:attrNameLst>
                                      </p:cBhvr>
                                      <p:to>
                                        <p:strVal val="visible"/>
                                      </p:to>
                                    </p:set>
                                    <p:animEffect transition="in" filter="dissolve">
                                      <p:cBhvr>
                                        <p:cTn id="29"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autoUpdateAnimBg="0"/>
      <p:bldP spid="6156"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318951" y="-24714"/>
            <a:ext cx="7772400" cy="710514"/>
          </a:xfrm>
        </p:spPr>
        <p:txBody>
          <a:bodyPr/>
          <a:lstStyle/>
          <a:p>
            <a:r>
              <a:rPr lang="en-US" altLang="en-US" dirty="0"/>
              <a:t>Laminar vs. Turbulent Flow</a:t>
            </a:r>
          </a:p>
        </p:txBody>
      </p:sp>
      <p:pic>
        <p:nvPicPr>
          <p:cNvPr id="9219" name="Picture 3" descr="Laminar Turb flow                                              00000045&#10;Pwrpnt Wrk                     A004BEB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892217"/>
            <a:ext cx="8902073" cy="5945188"/>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Turbulant Mtn Flow                                             00000045&#10;Pwrpnt Wrk                     A004BEB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2" y="0"/>
            <a:ext cx="3862388" cy="5893338"/>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45" name="Picture 5" descr="Laminar Meander                                                00000045&#10;Pwrpnt Wrk                     A004BEB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662112"/>
            <a:ext cx="7977188" cy="5195888"/>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246" name="Text Box 6"/>
          <p:cNvSpPr txBox="1">
            <a:spLocks noChangeArrowheads="1"/>
          </p:cNvSpPr>
          <p:nvPr/>
        </p:nvSpPr>
        <p:spPr bwMode="auto">
          <a:xfrm>
            <a:off x="4495800" y="692944"/>
            <a:ext cx="4572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Turbulent flow in the headwaters of a rushing mountain stream</a:t>
            </a:r>
          </a:p>
        </p:txBody>
      </p:sp>
      <p:sp>
        <p:nvSpPr>
          <p:cNvPr id="10247" name="Line 7"/>
          <p:cNvSpPr>
            <a:spLocks noChangeShapeType="1"/>
          </p:cNvSpPr>
          <p:nvPr/>
        </p:nvSpPr>
        <p:spPr bwMode="auto">
          <a:xfrm flipH="1">
            <a:off x="1764957" y="1417260"/>
            <a:ext cx="2819400" cy="1524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8" name="Text Box 8"/>
          <p:cNvSpPr txBox="1">
            <a:spLocks noChangeArrowheads="1"/>
          </p:cNvSpPr>
          <p:nvPr/>
        </p:nvSpPr>
        <p:spPr bwMode="auto">
          <a:xfrm>
            <a:off x="8153400" y="79772"/>
            <a:ext cx="4724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Near-Laminar flow in the center of a river channel</a:t>
            </a:r>
          </a:p>
        </p:txBody>
      </p:sp>
      <p:sp>
        <p:nvSpPr>
          <p:cNvPr id="10249" name="Line 9"/>
          <p:cNvSpPr>
            <a:spLocks noChangeShapeType="1"/>
          </p:cNvSpPr>
          <p:nvPr/>
        </p:nvSpPr>
        <p:spPr bwMode="auto">
          <a:xfrm flipH="1">
            <a:off x="8103394" y="533400"/>
            <a:ext cx="2412206" cy="4198144"/>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246"/>
                                        </p:tgtEl>
                                        <p:attrNameLst>
                                          <p:attrName>style.visibility</p:attrName>
                                        </p:attrNameLst>
                                      </p:cBhvr>
                                      <p:to>
                                        <p:strVal val="visible"/>
                                      </p:to>
                                    </p:set>
                                    <p:anim calcmode="lin" valueType="num">
                                      <p:cBhvr additive="base">
                                        <p:cTn id="7" dur="500" fill="hold"/>
                                        <p:tgtEl>
                                          <p:spTgt spid="10246"/>
                                        </p:tgtEl>
                                        <p:attrNameLst>
                                          <p:attrName>ppt_x</p:attrName>
                                        </p:attrNameLst>
                                      </p:cBhvr>
                                      <p:tavLst>
                                        <p:tav tm="0">
                                          <p:val>
                                            <p:strVal val="1+#ppt_w/2"/>
                                          </p:val>
                                        </p:tav>
                                        <p:tav tm="100000">
                                          <p:val>
                                            <p:strVal val="#ppt_x"/>
                                          </p:val>
                                        </p:tav>
                                      </p:tavLst>
                                    </p:anim>
                                    <p:anim calcmode="lin" valueType="num">
                                      <p:cBhvr additive="base">
                                        <p:cTn id="8" dur="500" fill="hold"/>
                                        <p:tgtEl>
                                          <p:spTgt spid="1024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10247"/>
                                        </p:tgtEl>
                                        <p:attrNameLst>
                                          <p:attrName>style.visibility</p:attrName>
                                        </p:attrNameLst>
                                      </p:cBhvr>
                                      <p:to>
                                        <p:strVal val="visible"/>
                                      </p:to>
                                    </p:set>
                                    <p:animEffect transition="in" filter="wipe(right)">
                                      <p:cBhvr>
                                        <p:cTn id="12" dur="500"/>
                                        <p:tgtEl>
                                          <p:spTgt spid="10247"/>
                                        </p:tgtEl>
                                      </p:cBhvr>
                                    </p:animEffect>
                                  </p:childTnLst>
                                  <p:subTnLst>
                                    <p:set>
                                      <p:cBhvr override="childStyle">
                                        <p:cTn dur="1" fill="hold" display="0" masterRel="nextClick" afterEffect="1"/>
                                        <p:tgtEl>
                                          <p:spTgt spid="10247"/>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6" fill="hold" nodeType="clickEffect">
                                  <p:stCondLst>
                                    <p:cond delay="0"/>
                                  </p:stCondLst>
                                  <p:childTnLst>
                                    <p:set>
                                      <p:cBhvr>
                                        <p:cTn id="16" dur="1" fill="hold">
                                          <p:stCondLst>
                                            <p:cond delay="0"/>
                                          </p:stCondLst>
                                        </p:cTn>
                                        <p:tgtEl>
                                          <p:spTgt spid="10245"/>
                                        </p:tgtEl>
                                        <p:attrNameLst>
                                          <p:attrName>style.visibility</p:attrName>
                                        </p:attrNameLst>
                                      </p:cBhvr>
                                      <p:to>
                                        <p:strVal val="visible"/>
                                      </p:to>
                                    </p:set>
                                    <p:anim calcmode="lin" valueType="num">
                                      <p:cBhvr additive="base">
                                        <p:cTn id="17" dur="500" fill="hold"/>
                                        <p:tgtEl>
                                          <p:spTgt spid="10245"/>
                                        </p:tgtEl>
                                        <p:attrNameLst>
                                          <p:attrName>ppt_x</p:attrName>
                                        </p:attrNameLst>
                                      </p:cBhvr>
                                      <p:tavLst>
                                        <p:tav tm="0">
                                          <p:val>
                                            <p:strVal val="1+#ppt_w/2"/>
                                          </p:val>
                                        </p:tav>
                                        <p:tav tm="100000">
                                          <p:val>
                                            <p:strVal val="#ppt_x"/>
                                          </p:val>
                                        </p:tav>
                                      </p:tavLst>
                                    </p:anim>
                                    <p:anim calcmode="lin" valueType="num">
                                      <p:cBhvr additive="base">
                                        <p:cTn id="18" dur="500" fill="hold"/>
                                        <p:tgtEl>
                                          <p:spTgt spid="10245"/>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500"/>
                            </p:stCondLst>
                            <p:childTnLst>
                              <p:par>
                                <p:cTn id="20" presetID="1" presetClass="entr" presetSubtype="0" fill="hold" grpId="0" nodeType="afterEffect">
                                  <p:stCondLst>
                                    <p:cond delay="0"/>
                                  </p:stCondLst>
                                  <p:childTnLst>
                                    <p:set>
                                      <p:cBhvr>
                                        <p:cTn id="21" dur="1" fill="hold">
                                          <p:stCondLst>
                                            <p:cond delay="499"/>
                                          </p:stCondLst>
                                        </p:cTn>
                                        <p:tgtEl>
                                          <p:spTgt spid="10248"/>
                                        </p:tgtEl>
                                        <p:attrNameLst>
                                          <p:attrName>style.visibility</p:attrName>
                                        </p:attrNameLst>
                                      </p:cBhvr>
                                      <p:to>
                                        <p:strVal val="visible"/>
                                      </p:to>
                                    </p:set>
                                  </p:childTnLst>
                                </p:cTn>
                              </p:par>
                            </p:childTnLst>
                          </p:cTn>
                        </p:par>
                        <p:par>
                          <p:cTn id="22" fill="hold" nodeType="afterGroup">
                            <p:stCondLst>
                              <p:cond delay="1000"/>
                            </p:stCondLst>
                            <p:childTnLst>
                              <p:par>
                                <p:cTn id="23" presetID="22" presetClass="entr" presetSubtype="2" fill="hold" nodeType="afterEffect">
                                  <p:stCondLst>
                                    <p:cond delay="0"/>
                                  </p:stCondLst>
                                  <p:childTnLst>
                                    <p:set>
                                      <p:cBhvr>
                                        <p:cTn id="24" dur="1" fill="hold">
                                          <p:stCondLst>
                                            <p:cond delay="0"/>
                                          </p:stCondLst>
                                        </p:cTn>
                                        <p:tgtEl>
                                          <p:spTgt spid="10249"/>
                                        </p:tgtEl>
                                        <p:attrNameLst>
                                          <p:attrName>style.visibility</p:attrName>
                                        </p:attrNameLst>
                                      </p:cBhvr>
                                      <p:to>
                                        <p:strVal val="visible"/>
                                      </p:to>
                                    </p:set>
                                    <p:animEffect transition="in" filter="wipe(right)">
                                      <p:cBhvr>
                                        <p:cTn id="25" dur="500"/>
                                        <p:tgtEl>
                                          <p:spTgt spid="10249"/>
                                        </p:tgtEl>
                                      </p:cBhvr>
                                    </p:animEffect>
                                  </p:childTnLst>
                                </p:cTn>
                              </p:par>
                            </p:childTnLst>
                          </p:cTn>
                        </p:par>
                        <p:par>
                          <p:cTn id="26" fill="hold">
                            <p:stCondLst>
                              <p:cond delay="1500"/>
                            </p:stCondLst>
                            <p:childTnLst>
                              <p:par>
                                <p:cTn id="27" presetID="10" presetClass="exit" presetSubtype="0" fill="hold" grpId="1" nodeType="afterEffect">
                                  <p:stCondLst>
                                    <p:cond delay="0"/>
                                  </p:stCondLst>
                                  <p:childTnLst>
                                    <p:animEffect transition="out" filter="fade">
                                      <p:cBhvr>
                                        <p:cTn id="28" dur="500"/>
                                        <p:tgtEl>
                                          <p:spTgt spid="10246"/>
                                        </p:tgtEl>
                                      </p:cBhvr>
                                    </p:animEffect>
                                    <p:set>
                                      <p:cBhvr>
                                        <p:cTn id="29" dur="1" fill="hold">
                                          <p:stCondLst>
                                            <p:cond delay="499"/>
                                          </p:stCondLst>
                                        </p:cTn>
                                        <p:tgtEl>
                                          <p:spTgt spid="102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p:bldP spid="10246" grpId="1"/>
      <p:bldP spid="10248"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8600" y="228600"/>
            <a:ext cx="9677400" cy="1143000"/>
          </a:xfrm>
        </p:spPr>
        <p:txBody>
          <a:bodyPr>
            <a:normAutofit/>
          </a:bodyPr>
          <a:lstStyle/>
          <a:p>
            <a:r>
              <a:rPr lang="en-US" altLang="en-US" dirty="0"/>
              <a:t>So Where Does The Stream Move Fastest?</a:t>
            </a:r>
          </a:p>
        </p:txBody>
      </p:sp>
      <p:sp>
        <p:nvSpPr>
          <p:cNvPr id="11268" name="Rectangle 4"/>
          <p:cNvSpPr>
            <a:spLocks noGrp="1" noChangeArrowheads="1"/>
          </p:cNvSpPr>
          <p:nvPr>
            <p:ph type="body" sz="half" idx="2"/>
          </p:nvPr>
        </p:nvSpPr>
        <p:spPr>
          <a:xfrm>
            <a:off x="6172200" y="1981200"/>
            <a:ext cx="4191000" cy="4114800"/>
          </a:xfrm>
        </p:spPr>
        <p:txBody>
          <a:bodyPr/>
          <a:lstStyle/>
          <a:p>
            <a:r>
              <a:rPr lang="en-US" altLang="en-US" sz="2800"/>
              <a:t>Headwaters move slowest</a:t>
            </a:r>
          </a:p>
          <a:p>
            <a:r>
              <a:rPr lang="en-US" altLang="en-US" sz="2800"/>
              <a:t>Mouth of stream moves fastest </a:t>
            </a:r>
          </a:p>
          <a:p>
            <a:r>
              <a:rPr lang="en-US" altLang="en-US" sz="2800"/>
              <a:t>Laminar flow is more efficient than turbulent flow.</a:t>
            </a:r>
          </a:p>
          <a:p>
            <a:r>
              <a:rPr lang="en-US" altLang="en-US" sz="2800"/>
              <a:t>Deeper stream move faster than shallow streams</a:t>
            </a:r>
          </a:p>
        </p:txBody>
      </p:sp>
      <p:pic>
        <p:nvPicPr>
          <p:cNvPr id="11270" name="Picture 6" descr="Vel vs discharge                                               00000045&#10;Pwrpnt Wrk                     A004BEB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400" y="1143000"/>
            <a:ext cx="5055000" cy="57150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Effect transition="in" filter="dissolve">
                                      <p:cBhvr>
                                        <p:cTn id="7" dur="500"/>
                                        <p:tgtEl>
                                          <p:spTgt spid="1126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268">
                                            <p:txEl>
                                              <p:pRg st="1" end="1"/>
                                            </p:txEl>
                                          </p:spTgt>
                                        </p:tgtEl>
                                        <p:attrNameLst>
                                          <p:attrName>style.visibility</p:attrName>
                                        </p:attrNameLst>
                                      </p:cBhvr>
                                      <p:to>
                                        <p:strVal val="visible"/>
                                      </p:to>
                                    </p:set>
                                    <p:animEffect transition="in" filter="dissolve">
                                      <p:cBhvr>
                                        <p:cTn id="12" dur="500"/>
                                        <p:tgtEl>
                                          <p:spTgt spid="1126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268">
                                            <p:txEl>
                                              <p:pRg st="2" end="2"/>
                                            </p:txEl>
                                          </p:spTgt>
                                        </p:tgtEl>
                                        <p:attrNameLst>
                                          <p:attrName>style.visibility</p:attrName>
                                        </p:attrNameLst>
                                      </p:cBhvr>
                                      <p:to>
                                        <p:strVal val="visible"/>
                                      </p:to>
                                    </p:set>
                                    <p:animEffect transition="in" filter="dissolve">
                                      <p:cBhvr>
                                        <p:cTn id="17" dur="500"/>
                                        <p:tgtEl>
                                          <p:spTgt spid="1126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268">
                                            <p:txEl>
                                              <p:pRg st="3" end="3"/>
                                            </p:txEl>
                                          </p:spTgt>
                                        </p:tgtEl>
                                        <p:attrNameLst>
                                          <p:attrName>style.visibility</p:attrName>
                                        </p:attrNameLst>
                                      </p:cBhvr>
                                      <p:to>
                                        <p:strVal val="visible"/>
                                      </p:to>
                                    </p:set>
                                    <p:animEffect transition="in" filter="dissolve">
                                      <p:cBhvr>
                                        <p:cTn id="22" dur="500"/>
                                        <p:tgtEl>
                                          <p:spTgt spid="1126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04800" y="0"/>
            <a:ext cx="11887200" cy="1143000"/>
          </a:xfrm>
        </p:spPr>
        <p:txBody>
          <a:bodyPr>
            <a:normAutofit fontScale="90000"/>
          </a:bodyPr>
          <a:lstStyle/>
          <a:p>
            <a:r>
              <a:rPr lang="en-US" altLang="en-US" dirty="0"/>
              <a:t>Sediment </a:t>
            </a:r>
            <a:r>
              <a:rPr lang="en-US" altLang="en-US" dirty="0" smtClean="0"/>
              <a:t>Load: all streams carry (transport) some sediment.</a:t>
            </a:r>
            <a:endParaRPr lang="en-US" altLang="en-US" dirty="0"/>
          </a:p>
        </p:txBody>
      </p:sp>
      <p:pic>
        <p:nvPicPr>
          <p:cNvPr id="12291" name="Picture 3" descr="&#10;Sediment load                                                  00000045&#10;Pwrpnt Wrk                     A004BEB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8153400" cy="5760924"/>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534400" y="1143000"/>
            <a:ext cx="3657600" cy="369331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Force of gravity tends to work to produce inert particles.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 volume and velocity of the stream overcomes inertia most easily with the smallest particles. The heavier the particles, the more the effect of gravity causes them to move toward being inert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As the velocity of a stream begins to slow down, sedimentation of the stream bed increases</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937544" y="35011"/>
            <a:ext cx="8153400" cy="803189"/>
          </a:xfrm>
        </p:spPr>
        <p:txBody>
          <a:bodyPr/>
          <a:lstStyle/>
          <a:p>
            <a:r>
              <a:rPr lang="en-US" altLang="en-US" dirty="0"/>
              <a:t>Movement of Bedload by Saltation</a:t>
            </a:r>
          </a:p>
        </p:txBody>
      </p:sp>
      <p:pic>
        <p:nvPicPr>
          <p:cNvPr id="14339" name="Picture 3" descr=" Saltation                                                      00000045&#10;Pwrpnt Wrk                     A004BEB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8200"/>
            <a:ext cx="9747602" cy="60198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286000" y="0"/>
            <a:ext cx="7772400" cy="1143000"/>
          </a:xfrm>
        </p:spPr>
        <p:txBody>
          <a:bodyPr/>
          <a:lstStyle/>
          <a:p>
            <a:r>
              <a:rPr lang="en-US" altLang="en-US" dirty="0"/>
              <a:t>Sedimentation</a:t>
            </a:r>
          </a:p>
        </p:txBody>
      </p:sp>
      <p:pic>
        <p:nvPicPr>
          <p:cNvPr id="15363" name="Picture 3" descr=" Hjulstrom                                                      00000045&#10;Pwrpnt Wrk                     A004BEB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999" y="858650"/>
            <a:ext cx="7696201" cy="607555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362200" y="0"/>
            <a:ext cx="7772400" cy="1143000"/>
          </a:xfrm>
        </p:spPr>
        <p:txBody>
          <a:bodyPr/>
          <a:lstStyle/>
          <a:p>
            <a:r>
              <a:rPr lang="en-US" altLang="en-US"/>
              <a:t>Longitudinal Stream Profile</a:t>
            </a:r>
          </a:p>
        </p:txBody>
      </p:sp>
      <p:pic>
        <p:nvPicPr>
          <p:cNvPr id="16390" name="Picture 6" descr="Stream Profile                                                 00000045&#10;Pwrpnt Wrk                     A004BEB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1392" y="1700813"/>
            <a:ext cx="8553015" cy="51559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6391" name="Text Box 7"/>
          <p:cNvSpPr txBox="1">
            <a:spLocks noChangeArrowheads="1"/>
          </p:cNvSpPr>
          <p:nvPr/>
        </p:nvSpPr>
        <p:spPr bwMode="auto">
          <a:xfrm>
            <a:off x="3124200" y="990600"/>
            <a:ext cx="5867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t>Can be divided into 3 main parts</a:t>
            </a:r>
          </a:p>
        </p:txBody>
      </p:sp>
      <p:sp>
        <p:nvSpPr>
          <p:cNvPr id="16393" name="Oval 9"/>
          <p:cNvSpPr>
            <a:spLocks noChangeArrowheads="1"/>
          </p:cNvSpPr>
          <p:nvPr/>
        </p:nvSpPr>
        <p:spPr bwMode="auto">
          <a:xfrm rot="3388693">
            <a:off x="2850217" y="1450950"/>
            <a:ext cx="1676400" cy="3517083"/>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4" name="Text Box 10"/>
          <p:cNvSpPr txBox="1">
            <a:spLocks noChangeArrowheads="1"/>
          </p:cNvSpPr>
          <p:nvPr/>
        </p:nvSpPr>
        <p:spPr bwMode="auto">
          <a:xfrm>
            <a:off x="1195758" y="1009435"/>
            <a:ext cx="396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Drainage (Tributary) System</a:t>
            </a:r>
          </a:p>
        </p:txBody>
      </p:sp>
      <p:sp>
        <p:nvSpPr>
          <p:cNvPr id="16395" name="Oval 11"/>
          <p:cNvSpPr>
            <a:spLocks noChangeArrowheads="1"/>
          </p:cNvSpPr>
          <p:nvPr/>
        </p:nvSpPr>
        <p:spPr bwMode="auto">
          <a:xfrm>
            <a:off x="4577561" y="2750093"/>
            <a:ext cx="3639197" cy="2680861"/>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7" name="Text Box 13"/>
          <p:cNvSpPr txBox="1">
            <a:spLocks noChangeArrowheads="1"/>
          </p:cNvSpPr>
          <p:nvPr/>
        </p:nvSpPr>
        <p:spPr bwMode="auto">
          <a:xfrm>
            <a:off x="5092559" y="1321063"/>
            <a:ext cx="3124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Transport System</a:t>
            </a:r>
          </a:p>
        </p:txBody>
      </p:sp>
      <p:sp>
        <p:nvSpPr>
          <p:cNvPr id="16399" name="Oval 15"/>
          <p:cNvSpPr>
            <a:spLocks noChangeArrowheads="1"/>
          </p:cNvSpPr>
          <p:nvPr/>
        </p:nvSpPr>
        <p:spPr bwMode="auto">
          <a:xfrm>
            <a:off x="8216759" y="4276722"/>
            <a:ext cx="877525" cy="6096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a:endParaRPr lang="en-US" altLang="en-US"/>
          </a:p>
        </p:txBody>
      </p:sp>
      <p:sp>
        <p:nvSpPr>
          <p:cNvPr id="16400" name="Text Box 16"/>
          <p:cNvSpPr txBox="1">
            <a:spLocks noChangeArrowheads="1"/>
          </p:cNvSpPr>
          <p:nvPr/>
        </p:nvSpPr>
        <p:spPr bwMode="auto">
          <a:xfrm>
            <a:off x="8610600" y="1104820"/>
            <a:ext cx="2286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dirty="0"/>
              <a:t>Distributary System</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391"/>
                                        </p:tgtEl>
                                        <p:attrNameLst>
                                          <p:attrName>style.visibility</p:attrName>
                                        </p:attrNameLst>
                                      </p:cBhvr>
                                      <p:to>
                                        <p:strVal val="visible"/>
                                      </p:to>
                                    </p:set>
                                    <p:animEffect transition="in" filter="dissolve">
                                      <p:cBhvr>
                                        <p:cTn id="7" dur="500"/>
                                        <p:tgtEl>
                                          <p:spTgt spid="163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394"/>
                                        </p:tgtEl>
                                        <p:attrNameLst>
                                          <p:attrName>style.visibility</p:attrName>
                                        </p:attrNameLst>
                                      </p:cBhvr>
                                      <p:to>
                                        <p:strVal val="visible"/>
                                      </p:to>
                                    </p:set>
                                    <p:animEffect transition="in" filter="dissolve">
                                      <p:cBhvr>
                                        <p:cTn id="12" dur="500"/>
                                        <p:tgtEl>
                                          <p:spTgt spid="16394"/>
                                        </p:tgtEl>
                                      </p:cBhvr>
                                    </p:animEffect>
                                  </p:childTnLst>
                                </p:cTn>
                              </p:par>
                            </p:childTnLst>
                          </p:cTn>
                        </p:par>
                        <p:par>
                          <p:cTn id="13" fill="hold" nodeType="afterGroup">
                            <p:stCondLst>
                              <p:cond delay="500"/>
                            </p:stCondLst>
                            <p:childTnLst>
                              <p:par>
                                <p:cTn id="14" presetID="12" presetClass="entr" presetSubtype="8" fill="hold" nodeType="afterEffect">
                                  <p:stCondLst>
                                    <p:cond delay="0"/>
                                  </p:stCondLst>
                                  <p:childTnLst>
                                    <p:set>
                                      <p:cBhvr>
                                        <p:cTn id="15" dur="1" fill="hold">
                                          <p:stCondLst>
                                            <p:cond delay="0"/>
                                          </p:stCondLst>
                                        </p:cTn>
                                        <p:tgtEl>
                                          <p:spTgt spid="16393"/>
                                        </p:tgtEl>
                                        <p:attrNameLst>
                                          <p:attrName>style.visibility</p:attrName>
                                        </p:attrNameLst>
                                      </p:cBhvr>
                                      <p:to>
                                        <p:strVal val="visible"/>
                                      </p:to>
                                    </p:set>
                                    <p:anim calcmode="lin" valueType="num">
                                      <p:cBhvr additive="base">
                                        <p:cTn id="16" dur="500"/>
                                        <p:tgtEl>
                                          <p:spTgt spid="16393"/>
                                        </p:tgtEl>
                                        <p:attrNameLst>
                                          <p:attrName>ppt_x</p:attrName>
                                        </p:attrNameLst>
                                      </p:cBhvr>
                                      <p:tavLst>
                                        <p:tav tm="0">
                                          <p:val>
                                            <p:strVal val="#ppt_x-#ppt_w*1.125000"/>
                                          </p:val>
                                        </p:tav>
                                        <p:tav tm="100000">
                                          <p:val>
                                            <p:strVal val="#ppt_x"/>
                                          </p:val>
                                        </p:tav>
                                      </p:tavLst>
                                    </p:anim>
                                    <p:animEffect transition="in" filter="wipe(right)">
                                      <p:cBhvr>
                                        <p:cTn id="17" dur="500"/>
                                        <p:tgtEl>
                                          <p:spTgt spid="16393"/>
                                        </p:tgtEl>
                                      </p:cBhvr>
                                    </p:animEffect>
                                  </p:childTnLst>
                                  <p:subTnLst>
                                    <p:set>
                                      <p:cBhvr override="childStyle">
                                        <p:cTn dur="1" fill="hold" display="0" masterRel="nextClick" afterEffect="1"/>
                                        <p:tgtEl>
                                          <p:spTgt spid="16393"/>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397"/>
                                        </p:tgtEl>
                                        <p:attrNameLst>
                                          <p:attrName>style.visibility</p:attrName>
                                        </p:attrNameLst>
                                      </p:cBhvr>
                                      <p:to>
                                        <p:strVal val="visible"/>
                                      </p:to>
                                    </p:set>
                                    <p:animEffect transition="in" filter="dissolve">
                                      <p:cBhvr>
                                        <p:cTn id="22" dur="500"/>
                                        <p:tgtEl>
                                          <p:spTgt spid="16397"/>
                                        </p:tgtEl>
                                      </p:cBhvr>
                                    </p:animEffect>
                                  </p:childTnLst>
                                </p:cTn>
                              </p:par>
                            </p:childTnLst>
                          </p:cTn>
                        </p:par>
                        <p:par>
                          <p:cTn id="23" fill="hold" nodeType="afterGroup">
                            <p:stCondLst>
                              <p:cond delay="500"/>
                            </p:stCondLst>
                            <p:childTnLst>
                              <p:par>
                                <p:cTn id="24" presetID="12" presetClass="entr" presetSubtype="4" fill="hold" nodeType="afterEffect">
                                  <p:stCondLst>
                                    <p:cond delay="0"/>
                                  </p:stCondLst>
                                  <p:childTnLst>
                                    <p:set>
                                      <p:cBhvr>
                                        <p:cTn id="25" dur="1" fill="hold">
                                          <p:stCondLst>
                                            <p:cond delay="0"/>
                                          </p:stCondLst>
                                        </p:cTn>
                                        <p:tgtEl>
                                          <p:spTgt spid="16395"/>
                                        </p:tgtEl>
                                        <p:attrNameLst>
                                          <p:attrName>style.visibility</p:attrName>
                                        </p:attrNameLst>
                                      </p:cBhvr>
                                      <p:to>
                                        <p:strVal val="visible"/>
                                      </p:to>
                                    </p:set>
                                    <p:anim calcmode="lin" valueType="num">
                                      <p:cBhvr additive="base">
                                        <p:cTn id="26" dur="500"/>
                                        <p:tgtEl>
                                          <p:spTgt spid="16395"/>
                                        </p:tgtEl>
                                        <p:attrNameLst>
                                          <p:attrName>ppt_y</p:attrName>
                                        </p:attrNameLst>
                                      </p:cBhvr>
                                      <p:tavLst>
                                        <p:tav tm="0">
                                          <p:val>
                                            <p:strVal val="#ppt_y+#ppt_h*1.125000"/>
                                          </p:val>
                                        </p:tav>
                                        <p:tav tm="100000">
                                          <p:val>
                                            <p:strVal val="#ppt_y"/>
                                          </p:val>
                                        </p:tav>
                                      </p:tavLst>
                                    </p:anim>
                                    <p:animEffect transition="in" filter="wipe(up)">
                                      <p:cBhvr>
                                        <p:cTn id="27" dur="500"/>
                                        <p:tgtEl>
                                          <p:spTgt spid="16395"/>
                                        </p:tgtEl>
                                      </p:cBhvr>
                                    </p:animEffect>
                                  </p:childTnLst>
                                  <p:subTnLst>
                                    <p:set>
                                      <p:cBhvr override="childStyle">
                                        <p:cTn dur="1" fill="hold" display="0" masterRel="nextClick" afterEffect="1"/>
                                        <p:tgtEl>
                                          <p:spTgt spid="16395"/>
                                        </p:tgtEl>
                                        <p:attrNameLst>
                                          <p:attrName>style.visibility</p:attrName>
                                        </p:attrNameLst>
                                      </p:cBhvr>
                                      <p:to>
                                        <p:strVal val="hidden"/>
                                      </p:to>
                                    </p:set>
                                  </p:sub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6400"/>
                                        </p:tgtEl>
                                        <p:attrNameLst>
                                          <p:attrName>style.visibility</p:attrName>
                                        </p:attrNameLst>
                                      </p:cBhvr>
                                      <p:to>
                                        <p:strVal val="visible"/>
                                      </p:to>
                                    </p:set>
                                    <p:animEffect transition="in" filter="dissolve">
                                      <p:cBhvr>
                                        <p:cTn id="32" dur="500"/>
                                        <p:tgtEl>
                                          <p:spTgt spid="16400"/>
                                        </p:tgtEl>
                                      </p:cBhvr>
                                    </p:animEffect>
                                  </p:childTnLst>
                                </p:cTn>
                              </p:par>
                            </p:childTnLst>
                          </p:cTn>
                        </p:par>
                        <p:par>
                          <p:cTn id="33" fill="hold" nodeType="afterGroup">
                            <p:stCondLst>
                              <p:cond delay="500"/>
                            </p:stCondLst>
                            <p:childTnLst>
                              <p:par>
                                <p:cTn id="34" presetID="12" presetClass="entr" presetSubtype="2" fill="hold" grpId="0" nodeType="afterEffect">
                                  <p:stCondLst>
                                    <p:cond delay="0"/>
                                  </p:stCondLst>
                                  <p:childTnLst>
                                    <p:set>
                                      <p:cBhvr>
                                        <p:cTn id="35" dur="1" fill="hold">
                                          <p:stCondLst>
                                            <p:cond delay="0"/>
                                          </p:stCondLst>
                                        </p:cTn>
                                        <p:tgtEl>
                                          <p:spTgt spid="16399"/>
                                        </p:tgtEl>
                                        <p:attrNameLst>
                                          <p:attrName>style.visibility</p:attrName>
                                        </p:attrNameLst>
                                      </p:cBhvr>
                                      <p:to>
                                        <p:strVal val="visible"/>
                                      </p:to>
                                    </p:set>
                                    <p:anim calcmode="lin" valueType="num">
                                      <p:cBhvr additive="base">
                                        <p:cTn id="36" dur="500"/>
                                        <p:tgtEl>
                                          <p:spTgt spid="16399"/>
                                        </p:tgtEl>
                                        <p:attrNameLst>
                                          <p:attrName>ppt_x</p:attrName>
                                        </p:attrNameLst>
                                      </p:cBhvr>
                                      <p:tavLst>
                                        <p:tav tm="0">
                                          <p:val>
                                            <p:strVal val="#ppt_x+#ppt_w*1.125000"/>
                                          </p:val>
                                        </p:tav>
                                        <p:tav tm="100000">
                                          <p:val>
                                            <p:strVal val="#ppt_x"/>
                                          </p:val>
                                        </p:tav>
                                      </p:tavLst>
                                    </p:anim>
                                    <p:animEffect transition="in" filter="wipe(left)">
                                      <p:cBhvr>
                                        <p:cTn id="37" dur="500"/>
                                        <p:tgtEl>
                                          <p:spTgt spid="16399"/>
                                        </p:tgtEl>
                                      </p:cBhvr>
                                    </p:animEffect>
                                  </p:childTnLst>
                                  <p:subTnLst>
                                    <p:set>
                                      <p:cBhvr override="childStyle">
                                        <p:cTn dur="1" fill="hold" display="0" masterRel="nextClick" afterEffect="1"/>
                                        <p:tgtEl>
                                          <p:spTgt spid="1639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autoUpdateAnimBg="0"/>
      <p:bldP spid="16394" grpId="0" autoUpdateAnimBg="0"/>
      <p:bldP spid="16397" grpId="0" autoUpdateAnimBg="0"/>
      <p:bldP spid="16399" grpId="0" animBg="1" autoUpdateAnimBg="0"/>
      <p:bldP spid="16400"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133600" y="0"/>
            <a:ext cx="7772400" cy="1143000"/>
          </a:xfrm>
        </p:spPr>
        <p:txBody>
          <a:bodyPr/>
          <a:lstStyle/>
          <a:p>
            <a:r>
              <a:rPr lang="en-US" altLang="en-US"/>
              <a:t>The Hydrologic Cycle</a:t>
            </a:r>
          </a:p>
        </p:txBody>
      </p:sp>
      <p:sp>
        <p:nvSpPr>
          <p:cNvPr id="5124" name="Rectangle 4"/>
          <p:cNvSpPr>
            <a:spLocks noGrp="1" noChangeArrowheads="1"/>
          </p:cNvSpPr>
          <p:nvPr>
            <p:ph type="body" sz="half" idx="2"/>
          </p:nvPr>
        </p:nvSpPr>
        <p:spPr>
          <a:xfrm>
            <a:off x="7924800" y="756088"/>
            <a:ext cx="4140994" cy="920312"/>
          </a:xfrm>
        </p:spPr>
        <p:txBody>
          <a:bodyPr/>
          <a:lstStyle/>
          <a:p>
            <a:r>
              <a:rPr lang="en-US" altLang="en-US" sz="2800" dirty="0"/>
              <a:t>Infiltration = Groundwater System</a:t>
            </a:r>
          </a:p>
        </p:txBody>
      </p:sp>
      <p:pic>
        <p:nvPicPr>
          <p:cNvPr id="5128" name="Picture 8" descr="Hydro Cycle                                                    00000047&#10;Pwrpnt Wrk                     A004BEB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4" y="901700"/>
            <a:ext cx="7672388" cy="35306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129" name="Rectangle 9"/>
          <p:cNvSpPr>
            <a:spLocks noChangeArrowheads="1"/>
          </p:cNvSpPr>
          <p:nvPr/>
        </p:nvSpPr>
        <p:spPr bwMode="auto">
          <a:xfrm>
            <a:off x="7924800" y="1714500"/>
            <a:ext cx="4140994"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Times" panose="02020603050405020304" pitchFamily="18" charset="0"/>
              </a:defRPr>
            </a:lvl1pPr>
            <a:lvl2pPr marL="742950" indent="-285750">
              <a:spcBef>
                <a:spcPct val="20000"/>
              </a:spcBef>
              <a:buChar char="–"/>
              <a:defRPr sz="2400">
                <a:solidFill>
                  <a:schemeClr val="tx1"/>
                </a:solidFill>
                <a:latin typeface="Times" panose="02020603050405020304" pitchFamily="18" charset="0"/>
              </a:defRPr>
            </a:lvl2pPr>
            <a:lvl3pPr marL="1143000" indent="-228600">
              <a:spcBef>
                <a:spcPct val="20000"/>
              </a:spcBef>
              <a:buChar char="•"/>
              <a:defRPr sz="2000">
                <a:solidFill>
                  <a:schemeClr val="tx1"/>
                </a:solidFill>
                <a:latin typeface="Times" panose="02020603050405020304" pitchFamily="18" charset="0"/>
              </a:defRPr>
            </a:lvl3pPr>
            <a:lvl4pPr marL="1600200" indent="-228600">
              <a:spcBef>
                <a:spcPct val="20000"/>
              </a:spcBef>
              <a:buChar char="–"/>
              <a:defRPr>
                <a:solidFill>
                  <a:schemeClr val="tx1"/>
                </a:solidFill>
                <a:latin typeface="Times" panose="02020603050405020304" pitchFamily="18" charset="0"/>
              </a:defRPr>
            </a:lvl4pPr>
            <a:lvl5pPr marL="2057400" indent="-228600">
              <a:spcBef>
                <a:spcPct val="20000"/>
              </a:spcBef>
              <a:buChar char="»"/>
              <a:defRPr>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panose="02020603050405020304" pitchFamily="18" charset="0"/>
              </a:defRPr>
            </a:lvl9pPr>
          </a:lstStyle>
          <a:p>
            <a:r>
              <a:rPr lang="en-US" altLang="en-US" dirty="0"/>
              <a:t>Runoff = Surface Water System</a:t>
            </a:r>
          </a:p>
          <a:p>
            <a:pPr lvl="1"/>
            <a:r>
              <a:rPr lang="en-US" altLang="en-US" dirty="0"/>
              <a:t>Runoff = Precipitation - Evapotranspiration</a:t>
            </a:r>
          </a:p>
        </p:txBody>
      </p:sp>
      <p:sp>
        <p:nvSpPr>
          <p:cNvPr id="5130" name="Line 10"/>
          <p:cNvSpPr>
            <a:spLocks noChangeShapeType="1"/>
          </p:cNvSpPr>
          <p:nvPr/>
        </p:nvSpPr>
        <p:spPr bwMode="auto">
          <a:xfrm flipH="1">
            <a:off x="2971800" y="2209800"/>
            <a:ext cx="0" cy="8382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1" name="Line 11"/>
          <p:cNvSpPr>
            <a:spLocks noChangeShapeType="1"/>
          </p:cNvSpPr>
          <p:nvPr/>
        </p:nvSpPr>
        <p:spPr bwMode="auto">
          <a:xfrm>
            <a:off x="2971800" y="2971800"/>
            <a:ext cx="381000" cy="2286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2" name="Line 12"/>
          <p:cNvSpPr>
            <a:spLocks noChangeShapeType="1"/>
          </p:cNvSpPr>
          <p:nvPr/>
        </p:nvSpPr>
        <p:spPr bwMode="auto">
          <a:xfrm>
            <a:off x="3276600" y="3200400"/>
            <a:ext cx="990600" cy="152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3" name="Line 13"/>
          <p:cNvSpPr>
            <a:spLocks noChangeShapeType="1"/>
          </p:cNvSpPr>
          <p:nvPr/>
        </p:nvSpPr>
        <p:spPr bwMode="auto">
          <a:xfrm>
            <a:off x="4267200" y="3352800"/>
            <a:ext cx="838200" cy="152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4" name="Line 14"/>
          <p:cNvSpPr>
            <a:spLocks noChangeShapeType="1"/>
          </p:cNvSpPr>
          <p:nvPr/>
        </p:nvSpPr>
        <p:spPr bwMode="auto">
          <a:xfrm>
            <a:off x="3810000" y="2133600"/>
            <a:ext cx="609600" cy="3810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5" name="Line 15"/>
          <p:cNvSpPr>
            <a:spLocks noChangeShapeType="1"/>
          </p:cNvSpPr>
          <p:nvPr/>
        </p:nvSpPr>
        <p:spPr bwMode="auto">
          <a:xfrm>
            <a:off x="4419600" y="2514600"/>
            <a:ext cx="838200" cy="152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6" name="Line 16"/>
          <p:cNvSpPr>
            <a:spLocks noChangeShapeType="1"/>
          </p:cNvSpPr>
          <p:nvPr/>
        </p:nvSpPr>
        <p:spPr bwMode="auto">
          <a:xfrm>
            <a:off x="5257800" y="2667000"/>
            <a:ext cx="609600" cy="152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7" name="Line 17"/>
          <p:cNvSpPr>
            <a:spLocks noChangeShapeType="1"/>
          </p:cNvSpPr>
          <p:nvPr/>
        </p:nvSpPr>
        <p:spPr bwMode="auto">
          <a:xfrm>
            <a:off x="5105400" y="3505200"/>
            <a:ext cx="457200" cy="762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8" name="Line 18"/>
          <p:cNvSpPr>
            <a:spLocks noChangeShapeType="1"/>
          </p:cNvSpPr>
          <p:nvPr/>
        </p:nvSpPr>
        <p:spPr bwMode="auto">
          <a:xfrm flipV="1">
            <a:off x="5486400" y="3200400"/>
            <a:ext cx="609600" cy="3810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9" name="Line 19"/>
          <p:cNvSpPr>
            <a:spLocks noChangeShapeType="1"/>
          </p:cNvSpPr>
          <p:nvPr/>
        </p:nvSpPr>
        <p:spPr bwMode="auto">
          <a:xfrm flipV="1">
            <a:off x="5867400" y="2743200"/>
            <a:ext cx="990600" cy="762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0" name="Line 20"/>
          <p:cNvSpPr>
            <a:spLocks noChangeShapeType="1"/>
          </p:cNvSpPr>
          <p:nvPr/>
        </p:nvSpPr>
        <p:spPr bwMode="auto">
          <a:xfrm flipV="1">
            <a:off x="6096000" y="2971800"/>
            <a:ext cx="685800" cy="2286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extBox 1"/>
          <p:cNvSpPr txBox="1"/>
          <p:nvPr/>
        </p:nvSpPr>
        <p:spPr>
          <a:xfrm>
            <a:off x="228600" y="4519880"/>
            <a:ext cx="11125200" cy="1323439"/>
          </a:xfrm>
          <a:prstGeom prst="rect">
            <a:avLst/>
          </a:prstGeom>
          <a:noFill/>
        </p:spPr>
        <p:txBody>
          <a:bodyPr wrap="square" rtlCol="0">
            <a:spAutoFit/>
          </a:bodyPr>
          <a:lstStyle/>
          <a:p>
            <a:r>
              <a:rPr lang="en-US" sz="2000" dirty="0" smtClean="0"/>
              <a:t>This is a solar powered system which will continue to recycle water molecules as long as the Sun shines on the Earth. Since (1) everything is connected on this Earth and (2) everything goes somewhere (3) nature knows best, and (4) there are consequences for any alteration of the conditions of the system. Human actions have consequences.</a:t>
            </a:r>
            <a:endParaRPr lang="en-US" sz="2000" dirty="0"/>
          </a:p>
        </p:txBody>
      </p:sp>
      <p:sp>
        <p:nvSpPr>
          <p:cNvPr id="3" name="TextBox 2"/>
          <p:cNvSpPr txBox="1"/>
          <p:nvPr/>
        </p:nvSpPr>
        <p:spPr>
          <a:xfrm>
            <a:off x="253603" y="5753268"/>
            <a:ext cx="11684794" cy="1015663"/>
          </a:xfrm>
          <a:prstGeom prst="rect">
            <a:avLst/>
          </a:prstGeom>
          <a:noFill/>
        </p:spPr>
        <p:txBody>
          <a:bodyPr wrap="square" rtlCol="0">
            <a:spAutoFit/>
          </a:bodyPr>
          <a:lstStyle/>
          <a:p>
            <a:r>
              <a:rPr lang="en-US" sz="2000" b="1" dirty="0" smtClean="0">
                <a:solidFill>
                  <a:srgbClr val="FF0000"/>
                </a:solidFill>
                <a:effectLst>
                  <a:outerShdw blurRad="38100" dist="38100" dir="2700000" algn="tl">
                    <a:srgbClr val="000000">
                      <a:alpha val="43137"/>
                    </a:srgbClr>
                  </a:outerShdw>
                </a:effectLst>
              </a:rPr>
              <a:t>Humans can choose to work with nature with minimal disturbance of the natural systems or humans can try to alter conditions and disrupt the natural systems. Human decisions should be carefully thought out before action is taken. Try to anticipate consequences before taking action.</a:t>
            </a:r>
            <a:endParaRPr lang="en-US" sz="2000" b="1" dirty="0">
              <a:solidFill>
                <a:srgbClr val="FF0000"/>
              </a:solidFill>
              <a:effectLst>
                <a:outerShdw blurRad="38100" dist="38100" dir="2700000" algn="tl">
                  <a:srgbClr val="000000">
                    <a:alpha val="43137"/>
                  </a:srgbClr>
                </a:outerShdw>
              </a:effectLst>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animEffect transition="in" filter="dissolve">
                                      <p:cBhvr>
                                        <p:cTn id="7" dur="500"/>
                                        <p:tgtEl>
                                          <p:spTgt spid="5124">
                                            <p:txEl>
                                              <p:pRg st="0" end="0"/>
                                            </p:txEl>
                                          </p:spTgt>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5130"/>
                                        </p:tgtEl>
                                        <p:attrNameLst>
                                          <p:attrName>style.visibility</p:attrName>
                                        </p:attrNameLst>
                                      </p:cBhvr>
                                      <p:to>
                                        <p:strVal val="visible"/>
                                      </p:to>
                                    </p:set>
                                    <p:animEffect transition="in" filter="wipe(up)">
                                      <p:cBhvr>
                                        <p:cTn id="11" dur="500"/>
                                        <p:tgtEl>
                                          <p:spTgt spid="5130"/>
                                        </p:tgtEl>
                                      </p:cBhvr>
                                    </p:animEffect>
                                  </p:childTnLst>
                                  <p:subTnLst>
                                    <p:set>
                                      <p:cBhvr override="childStyle">
                                        <p:cTn dur="1" fill="hold" display="0" masterRel="nextClick" afterEffect="1"/>
                                        <p:tgtEl>
                                          <p:spTgt spid="5130"/>
                                        </p:tgtEl>
                                        <p:attrNameLst>
                                          <p:attrName>style.visibility</p:attrName>
                                        </p:attrNameLst>
                                      </p:cBhvr>
                                      <p:to>
                                        <p:strVal val="hidden"/>
                                      </p:to>
                                    </p:set>
                                  </p:sub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5131"/>
                                        </p:tgtEl>
                                        <p:attrNameLst>
                                          <p:attrName>style.visibility</p:attrName>
                                        </p:attrNameLst>
                                      </p:cBhvr>
                                      <p:to>
                                        <p:strVal val="visible"/>
                                      </p:to>
                                    </p:set>
                                    <p:animEffect transition="in" filter="wipe(left)">
                                      <p:cBhvr>
                                        <p:cTn id="15" dur="500"/>
                                        <p:tgtEl>
                                          <p:spTgt spid="5131"/>
                                        </p:tgtEl>
                                      </p:cBhvr>
                                    </p:animEffect>
                                  </p:childTnLst>
                                  <p:subTnLst>
                                    <p:set>
                                      <p:cBhvr override="childStyle">
                                        <p:cTn dur="1" fill="hold" display="0" masterRel="nextClick" afterEffect="1"/>
                                        <p:tgtEl>
                                          <p:spTgt spid="5131"/>
                                        </p:tgtEl>
                                        <p:attrNameLst>
                                          <p:attrName>style.visibility</p:attrName>
                                        </p:attrNameLst>
                                      </p:cBhvr>
                                      <p:to>
                                        <p:strVal val="hidden"/>
                                      </p:to>
                                    </p:set>
                                  </p:sub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5132"/>
                                        </p:tgtEl>
                                        <p:attrNameLst>
                                          <p:attrName>style.visibility</p:attrName>
                                        </p:attrNameLst>
                                      </p:cBhvr>
                                      <p:to>
                                        <p:strVal val="visible"/>
                                      </p:to>
                                    </p:set>
                                    <p:animEffect transition="in" filter="wipe(left)">
                                      <p:cBhvr>
                                        <p:cTn id="19" dur="500"/>
                                        <p:tgtEl>
                                          <p:spTgt spid="5132"/>
                                        </p:tgtEl>
                                      </p:cBhvr>
                                    </p:animEffect>
                                  </p:childTnLst>
                                  <p:subTnLst>
                                    <p:set>
                                      <p:cBhvr override="childStyle">
                                        <p:cTn dur="1" fill="hold" display="0" masterRel="nextClick" afterEffect="1"/>
                                        <p:tgtEl>
                                          <p:spTgt spid="5132"/>
                                        </p:tgtEl>
                                        <p:attrNameLst>
                                          <p:attrName>style.visibility</p:attrName>
                                        </p:attrNameLst>
                                      </p:cBhvr>
                                      <p:to>
                                        <p:strVal val="hidden"/>
                                      </p:to>
                                    </p:set>
                                  </p:sub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5133"/>
                                        </p:tgtEl>
                                        <p:attrNameLst>
                                          <p:attrName>style.visibility</p:attrName>
                                        </p:attrNameLst>
                                      </p:cBhvr>
                                      <p:to>
                                        <p:strVal val="visible"/>
                                      </p:to>
                                    </p:set>
                                    <p:animEffect transition="in" filter="wipe(left)">
                                      <p:cBhvr>
                                        <p:cTn id="23" dur="500"/>
                                        <p:tgtEl>
                                          <p:spTgt spid="5133"/>
                                        </p:tgtEl>
                                      </p:cBhvr>
                                    </p:animEffect>
                                  </p:childTnLst>
                                  <p:subTnLst>
                                    <p:set>
                                      <p:cBhvr override="childStyle">
                                        <p:cTn dur="1" fill="hold" display="0" masterRel="nextClick" afterEffect="1"/>
                                        <p:tgtEl>
                                          <p:spTgt spid="5133"/>
                                        </p:tgtEl>
                                        <p:attrNameLst>
                                          <p:attrName>style.visibility</p:attrName>
                                        </p:attrNameLst>
                                      </p:cBhvr>
                                      <p:to>
                                        <p:strVal val="hidden"/>
                                      </p:to>
                                    </p:set>
                                  </p:sub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5137"/>
                                        </p:tgtEl>
                                        <p:attrNameLst>
                                          <p:attrName>style.visibility</p:attrName>
                                        </p:attrNameLst>
                                      </p:cBhvr>
                                      <p:to>
                                        <p:strVal val="visible"/>
                                      </p:to>
                                    </p:set>
                                    <p:animEffect transition="in" filter="wipe(left)">
                                      <p:cBhvr>
                                        <p:cTn id="27" dur="500"/>
                                        <p:tgtEl>
                                          <p:spTgt spid="5137"/>
                                        </p:tgtEl>
                                      </p:cBhvr>
                                    </p:animEffect>
                                  </p:childTnLst>
                                  <p:subTnLst>
                                    <p:set>
                                      <p:cBhvr override="childStyle">
                                        <p:cTn dur="1" fill="hold" display="0" masterRel="nextClick" afterEffect="1"/>
                                        <p:tgtEl>
                                          <p:spTgt spid="5137"/>
                                        </p:tgtEl>
                                        <p:attrNameLst>
                                          <p:attrName>style.visibility</p:attrName>
                                        </p:attrNameLst>
                                      </p:cBhvr>
                                      <p:to>
                                        <p:strVal val="hidden"/>
                                      </p:to>
                                    </p:set>
                                  </p:subTnLst>
                                </p:cTn>
                              </p:par>
                            </p:childTnLst>
                          </p:cTn>
                        </p:par>
                        <p:par>
                          <p:cTn id="28" fill="hold" nodeType="afterGroup">
                            <p:stCondLst>
                              <p:cond delay="3000"/>
                            </p:stCondLst>
                            <p:childTnLst>
                              <p:par>
                                <p:cTn id="29" presetID="22" presetClass="entr" presetSubtype="4" fill="hold" nodeType="afterEffect">
                                  <p:stCondLst>
                                    <p:cond delay="0"/>
                                  </p:stCondLst>
                                  <p:childTnLst>
                                    <p:set>
                                      <p:cBhvr>
                                        <p:cTn id="30" dur="1" fill="hold">
                                          <p:stCondLst>
                                            <p:cond delay="0"/>
                                          </p:stCondLst>
                                        </p:cTn>
                                        <p:tgtEl>
                                          <p:spTgt spid="5138"/>
                                        </p:tgtEl>
                                        <p:attrNameLst>
                                          <p:attrName>style.visibility</p:attrName>
                                        </p:attrNameLst>
                                      </p:cBhvr>
                                      <p:to>
                                        <p:strVal val="visible"/>
                                      </p:to>
                                    </p:set>
                                    <p:animEffect transition="in" filter="wipe(down)">
                                      <p:cBhvr>
                                        <p:cTn id="31" dur="500"/>
                                        <p:tgtEl>
                                          <p:spTgt spid="5138"/>
                                        </p:tgtEl>
                                      </p:cBhvr>
                                    </p:animEffect>
                                  </p:childTnLst>
                                  <p:subTnLst>
                                    <p:set>
                                      <p:cBhvr override="childStyle">
                                        <p:cTn dur="1" fill="hold" display="0" masterRel="nextClick" afterEffect="1"/>
                                        <p:tgtEl>
                                          <p:spTgt spid="5138"/>
                                        </p:tgtEl>
                                        <p:attrNameLst>
                                          <p:attrName>style.visibility</p:attrName>
                                        </p:attrNameLst>
                                      </p:cBhvr>
                                      <p:to>
                                        <p:strVal val="hidden"/>
                                      </p:to>
                                    </p:set>
                                  </p:subTnLst>
                                </p:cTn>
                              </p:par>
                            </p:childTnLst>
                          </p:cTn>
                        </p:par>
                        <p:par>
                          <p:cTn id="32" fill="hold" nodeType="afterGroup">
                            <p:stCondLst>
                              <p:cond delay="3500"/>
                            </p:stCondLst>
                            <p:childTnLst>
                              <p:par>
                                <p:cTn id="33" presetID="22" presetClass="entr" presetSubtype="8" fill="hold" nodeType="afterEffect">
                                  <p:stCondLst>
                                    <p:cond delay="0"/>
                                  </p:stCondLst>
                                  <p:childTnLst>
                                    <p:set>
                                      <p:cBhvr>
                                        <p:cTn id="34" dur="1" fill="hold">
                                          <p:stCondLst>
                                            <p:cond delay="0"/>
                                          </p:stCondLst>
                                        </p:cTn>
                                        <p:tgtEl>
                                          <p:spTgt spid="5140"/>
                                        </p:tgtEl>
                                        <p:attrNameLst>
                                          <p:attrName>style.visibility</p:attrName>
                                        </p:attrNameLst>
                                      </p:cBhvr>
                                      <p:to>
                                        <p:strVal val="visible"/>
                                      </p:to>
                                    </p:set>
                                    <p:animEffect transition="in" filter="wipe(left)">
                                      <p:cBhvr>
                                        <p:cTn id="35" dur="500"/>
                                        <p:tgtEl>
                                          <p:spTgt spid="5140"/>
                                        </p:tgtEl>
                                      </p:cBhvr>
                                    </p:animEffect>
                                  </p:childTnLst>
                                  <p:subTnLst>
                                    <p:set>
                                      <p:cBhvr override="childStyle">
                                        <p:cTn dur="1" fill="hold" display="0" masterRel="nextClick" afterEffect="1"/>
                                        <p:tgtEl>
                                          <p:spTgt spid="5140"/>
                                        </p:tgtEl>
                                        <p:attrNameLst>
                                          <p:attrName>style.visibility</p:attrName>
                                        </p:attrNameLst>
                                      </p:cBhvr>
                                      <p:to>
                                        <p:strVal val="hidden"/>
                                      </p:to>
                                    </p:set>
                                  </p:sub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5129"/>
                                        </p:tgtEl>
                                        <p:attrNameLst>
                                          <p:attrName>style.visibility</p:attrName>
                                        </p:attrNameLst>
                                      </p:cBhvr>
                                      <p:to>
                                        <p:strVal val="visible"/>
                                      </p:to>
                                    </p:set>
                                    <p:animEffect transition="in" filter="dissolve">
                                      <p:cBhvr>
                                        <p:cTn id="40" dur="500"/>
                                        <p:tgtEl>
                                          <p:spTgt spid="5129"/>
                                        </p:tgtEl>
                                      </p:cBhvr>
                                    </p:animEffect>
                                  </p:childTnLst>
                                </p:cTn>
                              </p:par>
                            </p:childTnLst>
                          </p:cTn>
                        </p:par>
                        <p:par>
                          <p:cTn id="41" fill="hold" nodeType="afterGroup">
                            <p:stCondLst>
                              <p:cond delay="500"/>
                            </p:stCondLst>
                            <p:childTnLst>
                              <p:par>
                                <p:cTn id="42" presetID="22" presetClass="entr" presetSubtype="8" fill="hold" nodeType="afterEffect">
                                  <p:stCondLst>
                                    <p:cond delay="0"/>
                                  </p:stCondLst>
                                  <p:childTnLst>
                                    <p:set>
                                      <p:cBhvr>
                                        <p:cTn id="43" dur="1" fill="hold">
                                          <p:stCondLst>
                                            <p:cond delay="0"/>
                                          </p:stCondLst>
                                        </p:cTn>
                                        <p:tgtEl>
                                          <p:spTgt spid="5134"/>
                                        </p:tgtEl>
                                        <p:attrNameLst>
                                          <p:attrName>style.visibility</p:attrName>
                                        </p:attrNameLst>
                                      </p:cBhvr>
                                      <p:to>
                                        <p:strVal val="visible"/>
                                      </p:to>
                                    </p:set>
                                    <p:animEffect transition="in" filter="wipe(left)">
                                      <p:cBhvr>
                                        <p:cTn id="44" dur="500"/>
                                        <p:tgtEl>
                                          <p:spTgt spid="5134"/>
                                        </p:tgtEl>
                                      </p:cBhvr>
                                    </p:animEffect>
                                  </p:childTnLst>
                                  <p:subTnLst>
                                    <p:set>
                                      <p:cBhvr override="childStyle">
                                        <p:cTn dur="1" fill="hold" display="0" masterRel="nextClick" afterEffect="1"/>
                                        <p:tgtEl>
                                          <p:spTgt spid="5134"/>
                                        </p:tgtEl>
                                        <p:attrNameLst>
                                          <p:attrName>style.visibility</p:attrName>
                                        </p:attrNameLst>
                                      </p:cBhvr>
                                      <p:to>
                                        <p:strVal val="hidden"/>
                                      </p:to>
                                    </p:set>
                                  </p:subTnLst>
                                </p:cTn>
                              </p:par>
                            </p:childTnLst>
                          </p:cTn>
                        </p:par>
                        <p:par>
                          <p:cTn id="45" fill="hold" nodeType="afterGroup">
                            <p:stCondLst>
                              <p:cond delay="1000"/>
                            </p:stCondLst>
                            <p:childTnLst>
                              <p:par>
                                <p:cTn id="46" presetID="22" presetClass="entr" presetSubtype="8" fill="hold" nodeType="afterEffect">
                                  <p:stCondLst>
                                    <p:cond delay="0"/>
                                  </p:stCondLst>
                                  <p:childTnLst>
                                    <p:set>
                                      <p:cBhvr>
                                        <p:cTn id="47" dur="1" fill="hold">
                                          <p:stCondLst>
                                            <p:cond delay="0"/>
                                          </p:stCondLst>
                                        </p:cTn>
                                        <p:tgtEl>
                                          <p:spTgt spid="5135"/>
                                        </p:tgtEl>
                                        <p:attrNameLst>
                                          <p:attrName>style.visibility</p:attrName>
                                        </p:attrNameLst>
                                      </p:cBhvr>
                                      <p:to>
                                        <p:strVal val="visible"/>
                                      </p:to>
                                    </p:set>
                                    <p:animEffect transition="in" filter="wipe(left)">
                                      <p:cBhvr>
                                        <p:cTn id="48" dur="500"/>
                                        <p:tgtEl>
                                          <p:spTgt spid="5135"/>
                                        </p:tgtEl>
                                      </p:cBhvr>
                                    </p:animEffect>
                                  </p:childTnLst>
                                  <p:subTnLst>
                                    <p:set>
                                      <p:cBhvr override="childStyle">
                                        <p:cTn dur="1" fill="hold" display="0" masterRel="nextClick" afterEffect="1"/>
                                        <p:tgtEl>
                                          <p:spTgt spid="5135"/>
                                        </p:tgtEl>
                                        <p:attrNameLst>
                                          <p:attrName>style.visibility</p:attrName>
                                        </p:attrNameLst>
                                      </p:cBhvr>
                                      <p:to>
                                        <p:strVal val="hidden"/>
                                      </p:to>
                                    </p:set>
                                  </p:subTnLst>
                                </p:cTn>
                              </p:par>
                            </p:childTnLst>
                          </p:cTn>
                        </p:par>
                        <p:par>
                          <p:cTn id="49" fill="hold" nodeType="afterGroup">
                            <p:stCondLst>
                              <p:cond delay="1500"/>
                            </p:stCondLst>
                            <p:childTnLst>
                              <p:par>
                                <p:cTn id="50" presetID="22" presetClass="entr" presetSubtype="8" fill="hold" nodeType="afterEffect">
                                  <p:stCondLst>
                                    <p:cond delay="0"/>
                                  </p:stCondLst>
                                  <p:childTnLst>
                                    <p:set>
                                      <p:cBhvr>
                                        <p:cTn id="51" dur="1" fill="hold">
                                          <p:stCondLst>
                                            <p:cond delay="0"/>
                                          </p:stCondLst>
                                        </p:cTn>
                                        <p:tgtEl>
                                          <p:spTgt spid="5136"/>
                                        </p:tgtEl>
                                        <p:attrNameLst>
                                          <p:attrName>style.visibility</p:attrName>
                                        </p:attrNameLst>
                                      </p:cBhvr>
                                      <p:to>
                                        <p:strVal val="visible"/>
                                      </p:to>
                                    </p:set>
                                    <p:animEffect transition="in" filter="wipe(left)">
                                      <p:cBhvr>
                                        <p:cTn id="52" dur="500"/>
                                        <p:tgtEl>
                                          <p:spTgt spid="5136"/>
                                        </p:tgtEl>
                                      </p:cBhvr>
                                    </p:animEffect>
                                  </p:childTnLst>
                                  <p:subTnLst>
                                    <p:set>
                                      <p:cBhvr override="childStyle">
                                        <p:cTn dur="1" fill="hold" display="0" masterRel="nextClick" afterEffect="1"/>
                                        <p:tgtEl>
                                          <p:spTgt spid="5136"/>
                                        </p:tgtEl>
                                        <p:attrNameLst>
                                          <p:attrName>style.visibility</p:attrName>
                                        </p:attrNameLst>
                                      </p:cBhvr>
                                      <p:to>
                                        <p:strVal val="hidden"/>
                                      </p:to>
                                    </p:set>
                                  </p:subTnLst>
                                </p:cTn>
                              </p:par>
                            </p:childTnLst>
                          </p:cTn>
                        </p:par>
                        <p:par>
                          <p:cTn id="53" fill="hold" nodeType="afterGroup">
                            <p:stCondLst>
                              <p:cond delay="2000"/>
                            </p:stCondLst>
                            <p:childTnLst>
                              <p:par>
                                <p:cTn id="54" presetID="22" presetClass="entr" presetSubtype="8" fill="hold" nodeType="afterEffect">
                                  <p:stCondLst>
                                    <p:cond delay="0"/>
                                  </p:stCondLst>
                                  <p:childTnLst>
                                    <p:set>
                                      <p:cBhvr>
                                        <p:cTn id="55" dur="1" fill="hold">
                                          <p:stCondLst>
                                            <p:cond delay="0"/>
                                          </p:stCondLst>
                                        </p:cTn>
                                        <p:tgtEl>
                                          <p:spTgt spid="5139"/>
                                        </p:tgtEl>
                                        <p:attrNameLst>
                                          <p:attrName>style.visibility</p:attrName>
                                        </p:attrNameLst>
                                      </p:cBhvr>
                                      <p:to>
                                        <p:strVal val="visible"/>
                                      </p:to>
                                    </p:set>
                                    <p:animEffect transition="in" filter="wipe(left)">
                                      <p:cBhvr>
                                        <p:cTn id="56" dur="500"/>
                                        <p:tgtEl>
                                          <p:spTgt spid="5139"/>
                                        </p:tgtEl>
                                      </p:cBhvr>
                                    </p:animEffect>
                                  </p:childTnLst>
                                  <p:subTnLst>
                                    <p:set>
                                      <p:cBhvr override="childStyle">
                                        <p:cTn dur="1" fill="hold" display="0" masterRel="nextClick" afterEffect="1"/>
                                        <p:tgtEl>
                                          <p:spTgt spid="5139"/>
                                        </p:tgtEl>
                                        <p:attrNameLst>
                                          <p:attrName>style.visibility</p:attrName>
                                        </p:attrNameLst>
                                      </p:cBhvr>
                                      <p:to>
                                        <p:strVal val="hidden"/>
                                      </p:to>
                                    </p:set>
                                  </p:sub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fade">
                                      <p:cBhvr>
                                        <p:cTn id="61" dur="1000"/>
                                        <p:tgtEl>
                                          <p:spTgt spid="2"/>
                                        </p:tgtEl>
                                      </p:cBhvr>
                                    </p:animEffect>
                                    <p:anim calcmode="lin" valueType="num">
                                      <p:cBhvr>
                                        <p:cTn id="62" dur="1000" fill="hold"/>
                                        <p:tgtEl>
                                          <p:spTgt spid="2"/>
                                        </p:tgtEl>
                                        <p:attrNameLst>
                                          <p:attrName>ppt_x</p:attrName>
                                        </p:attrNameLst>
                                      </p:cBhvr>
                                      <p:tavLst>
                                        <p:tav tm="0">
                                          <p:val>
                                            <p:strVal val="#ppt_x"/>
                                          </p:val>
                                        </p:tav>
                                        <p:tav tm="100000">
                                          <p:val>
                                            <p:strVal val="#ppt_x"/>
                                          </p:val>
                                        </p:tav>
                                      </p:tavLst>
                                    </p:anim>
                                    <p:anim calcmode="lin" valueType="num">
                                      <p:cBhvr>
                                        <p:cTn id="6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fade">
                                      <p:cBhvr>
                                        <p:cTn id="68" dur="1000"/>
                                        <p:tgtEl>
                                          <p:spTgt spid="3"/>
                                        </p:tgtEl>
                                      </p:cBhvr>
                                    </p:animEffect>
                                    <p:anim calcmode="lin" valueType="num">
                                      <p:cBhvr>
                                        <p:cTn id="69" dur="1000" fill="hold"/>
                                        <p:tgtEl>
                                          <p:spTgt spid="3"/>
                                        </p:tgtEl>
                                        <p:attrNameLst>
                                          <p:attrName>ppt_x</p:attrName>
                                        </p:attrNameLst>
                                      </p:cBhvr>
                                      <p:tavLst>
                                        <p:tav tm="0">
                                          <p:val>
                                            <p:strVal val="#ppt_x"/>
                                          </p:val>
                                        </p:tav>
                                        <p:tav tm="100000">
                                          <p:val>
                                            <p:strVal val="#ppt_x"/>
                                          </p:val>
                                        </p:tav>
                                      </p:tavLst>
                                    </p:anim>
                                    <p:anim calcmode="lin" valueType="num">
                                      <p:cBhvr>
                                        <p:cTn id="7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autoUpdateAnimBg="0"/>
      <p:bldP spid="5129" grpId="0" autoUpdateAnimBg="0"/>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1026"/>
          <p:cNvSpPr>
            <a:spLocks noGrp="1" noChangeArrowheads="1"/>
          </p:cNvSpPr>
          <p:nvPr>
            <p:ph type="title"/>
          </p:nvPr>
        </p:nvSpPr>
        <p:spPr/>
        <p:txBody>
          <a:bodyPr/>
          <a:lstStyle/>
          <a:p>
            <a:r>
              <a:rPr lang="en-US" altLang="en-US"/>
              <a:t>Drainage System</a:t>
            </a:r>
          </a:p>
        </p:txBody>
      </p:sp>
      <p:sp>
        <p:nvSpPr>
          <p:cNvPr id="28675" name="Rectangle 1027"/>
          <p:cNvSpPr>
            <a:spLocks noGrp="1" noChangeArrowheads="1"/>
          </p:cNvSpPr>
          <p:nvPr>
            <p:ph idx="1"/>
          </p:nvPr>
        </p:nvSpPr>
        <p:spPr/>
        <p:txBody>
          <a:bodyPr/>
          <a:lstStyle/>
          <a:p>
            <a:r>
              <a:rPr lang="en-US" altLang="en-US" dirty="0"/>
              <a:t>Stream energy is spent eroding downward into the basement rock and...</a:t>
            </a:r>
          </a:p>
          <a:p>
            <a:r>
              <a:rPr lang="en-US" altLang="en-US" dirty="0"/>
              <a:t>Moving sediment</a:t>
            </a:r>
          </a:p>
          <a:p>
            <a:r>
              <a:rPr lang="en-US" altLang="en-US" dirty="0"/>
              <a:t>Creates “V” shaped canyon and valleys</a:t>
            </a:r>
          </a:p>
          <a:p>
            <a:r>
              <a:rPr lang="en-US" altLang="en-US" dirty="0"/>
              <a:t>When streams emerge from the mountain front, they often deposit some of this sediment forming alluvial fans</a:t>
            </a:r>
            <a:r>
              <a:rPr lang="en-US" altLang="en-US" dirty="0" smtClean="0"/>
              <a:t>.</a:t>
            </a:r>
            <a:endParaRPr lang="en-US" altLang="en-US" dirty="0"/>
          </a:p>
          <a:p>
            <a:pPr lvl="1"/>
            <a:r>
              <a:rPr lang="en-US" altLang="en-US" dirty="0" smtClean="0"/>
              <a:t>A move from greater slope to lesser slope</a:t>
            </a:r>
          </a:p>
          <a:p>
            <a:pPr lvl="1"/>
            <a:r>
              <a:rPr lang="en-US" altLang="en-US" dirty="0" smtClean="0"/>
              <a:t>A shift from higher velocity to lower velocity</a:t>
            </a:r>
          </a:p>
          <a:p>
            <a:pPr lvl="2"/>
            <a:r>
              <a:rPr lang="en-US" altLang="en-US" dirty="0" smtClean="0"/>
              <a:t>The effect of gravity on the stream load (of sediment) increases</a:t>
            </a:r>
          </a:p>
          <a:p>
            <a:endParaRPr lang="en-US" alt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dissolve">
                                      <p:cBhvr>
                                        <p:cTn id="7" dur="500"/>
                                        <p:tgtEl>
                                          <p:spTgt spid="28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dissolve">
                                      <p:cBhvr>
                                        <p:cTn id="12" dur="500"/>
                                        <p:tgtEl>
                                          <p:spTgt spid="286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dissolve">
                                      <p:cBhvr>
                                        <p:cTn id="17" dur="500"/>
                                        <p:tgtEl>
                                          <p:spTgt spid="286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8675">
                                            <p:txEl>
                                              <p:pRg st="3" end="3"/>
                                            </p:txEl>
                                          </p:spTgt>
                                        </p:tgtEl>
                                        <p:attrNameLst>
                                          <p:attrName>style.visibility</p:attrName>
                                        </p:attrNameLst>
                                      </p:cBhvr>
                                      <p:to>
                                        <p:strVal val="visible"/>
                                      </p:to>
                                    </p:set>
                                    <p:animEffect transition="in" filter="dissolve">
                                      <p:cBhvr>
                                        <p:cTn id="22" dur="500"/>
                                        <p:tgtEl>
                                          <p:spTgt spid="28675">
                                            <p:txEl>
                                              <p:pRg st="3" end="3"/>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8675">
                                            <p:txEl>
                                              <p:pRg st="4" end="4"/>
                                            </p:txEl>
                                          </p:spTgt>
                                        </p:tgtEl>
                                        <p:attrNameLst>
                                          <p:attrName>style.visibility</p:attrName>
                                        </p:attrNameLst>
                                      </p:cBhvr>
                                      <p:to>
                                        <p:strVal val="visible"/>
                                      </p:to>
                                    </p:set>
                                    <p:animEffect transition="in" filter="dissolve">
                                      <p:cBhvr>
                                        <p:cTn id="25" dur="500"/>
                                        <p:tgtEl>
                                          <p:spTgt spid="28675">
                                            <p:txEl>
                                              <p:pRg st="4" end="4"/>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8675">
                                            <p:txEl>
                                              <p:pRg st="5" end="5"/>
                                            </p:txEl>
                                          </p:spTgt>
                                        </p:tgtEl>
                                        <p:attrNameLst>
                                          <p:attrName>style.visibility</p:attrName>
                                        </p:attrNameLst>
                                      </p:cBhvr>
                                      <p:to>
                                        <p:strVal val="visible"/>
                                      </p:to>
                                    </p:set>
                                    <p:animEffect transition="in" filter="dissolve">
                                      <p:cBhvr>
                                        <p:cTn id="28" dur="500"/>
                                        <p:tgtEl>
                                          <p:spTgt spid="28675">
                                            <p:txEl>
                                              <p:pRg st="5" end="5"/>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8675">
                                            <p:txEl>
                                              <p:pRg st="6" end="6"/>
                                            </p:txEl>
                                          </p:spTgt>
                                        </p:tgtEl>
                                        <p:attrNameLst>
                                          <p:attrName>style.visibility</p:attrName>
                                        </p:attrNameLst>
                                      </p:cBhvr>
                                      <p:to>
                                        <p:strVal val="visible"/>
                                      </p:to>
                                    </p:set>
                                    <p:animEffect transition="in" filter="dissolve">
                                      <p:cBhvr>
                                        <p:cTn id="31" dur="500"/>
                                        <p:tgtEl>
                                          <p:spTgt spid="286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913238" y="0"/>
            <a:ext cx="7772400" cy="1143000"/>
          </a:xfrm>
        </p:spPr>
        <p:txBody>
          <a:bodyPr/>
          <a:lstStyle/>
          <a:p>
            <a:r>
              <a:rPr lang="en-US" altLang="en-US" dirty="0"/>
              <a:t>Alluvial Fans</a:t>
            </a:r>
            <a:br>
              <a:rPr lang="en-US" altLang="en-US" dirty="0"/>
            </a:br>
            <a:r>
              <a:rPr lang="en-US" altLang="en-US" sz="2800" dirty="0" smtClean="0"/>
              <a:t>A shift from erosion and transportation to deposition</a:t>
            </a:r>
            <a:endParaRPr lang="en-US" altLang="en-US" dirty="0"/>
          </a:p>
        </p:txBody>
      </p:sp>
      <p:pic>
        <p:nvPicPr>
          <p:cNvPr id="23555" name="Picture 3" descr="Alluvial Fan                                                   00000045&#10;Pwrpnt Wrk                     A004BEB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143000"/>
            <a:ext cx="9379918" cy="57150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67000" y="3886200"/>
            <a:ext cx="4495800" cy="830997"/>
          </a:xfrm>
          <a:prstGeom prst="rect">
            <a:avLst/>
          </a:prstGeom>
          <a:noFill/>
        </p:spPr>
        <p:txBody>
          <a:bodyPr wrap="square" rtlCol="0">
            <a:spAutoFit/>
          </a:bodyPr>
          <a:lstStyle/>
          <a:p>
            <a:r>
              <a:rPr lang="en-US" sz="2400" b="1" dirty="0" smtClean="0">
                <a:solidFill>
                  <a:schemeClr val="bg1"/>
                </a:solidFill>
              </a:rPr>
              <a:t>Common feature where mountains descend to arid plains</a:t>
            </a:r>
            <a:endParaRPr lang="en-US" sz="2400" b="1" dirty="0">
              <a:solidFill>
                <a:schemeClr val="bg1"/>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ltLang="en-US"/>
              <a:t>Aging Rivers:  How Old Is It?</a:t>
            </a:r>
          </a:p>
        </p:txBody>
      </p:sp>
      <p:sp>
        <p:nvSpPr>
          <p:cNvPr id="97283" name="Rectangle 3"/>
          <p:cNvSpPr>
            <a:spLocks noGrp="1" noChangeArrowheads="1"/>
          </p:cNvSpPr>
          <p:nvPr>
            <p:ph idx="1"/>
          </p:nvPr>
        </p:nvSpPr>
        <p:spPr/>
        <p:txBody>
          <a:bodyPr/>
          <a:lstStyle/>
          <a:p>
            <a:r>
              <a:rPr lang="en-US" altLang="en-US" b="1" u="sng"/>
              <a:t>Young-</a:t>
            </a:r>
            <a:r>
              <a:rPr lang="en-US" altLang="en-US"/>
              <a:t> rapid bed erosion, waterfalls, rapids, v-shaped valleys, few tributaries, low volume</a:t>
            </a:r>
          </a:p>
          <a:p>
            <a:endParaRPr lang="en-US" altLang="en-US"/>
          </a:p>
          <a:p>
            <a:r>
              <a:rPr lang="en-US" altLang="en-US" b="1" u="sng"/>
              <a:t>Mature-</a:t>
            </a:r>
            <a:r>
              <a:rPr lang="en-US" altLang="en-US"/>
              <a:t> well established tributaries, larger volume of water, erode banks and not the bed (bottom), meanders, oxbow lakes</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97282"/>
                                        </p:tgtEl>
                                        <p:attrNameLst>
                                          <p:attrName>style.visibility</p:attrName>
                                        </p:attrNameLst>
                                      </p:cBhvr>
                                      <p:to>
                                        <p:strVal val="visible"/>
                                      </p:to>
                                    </p:set>
                                    <p:anim calcmode="lin" valueType="num">
                                      <p:cBhvr>
                                        <p:cTn id="7" dur="1000" fill="hold"/>
                                        <p:tgtEl>
                                          <p:spTgt spid="97282"/>
                                        </p:tgtEl>
                                        <p:attrNameLst>
                                          <p:attrName>ppt_w</p:attrName>
                                        </p:attrNameLst>
                                      </p:cBhvr>
                                      <p:tavLst>
                                        <p:tav tm="0">
                                          <p:val>
                                            <p:strVal val="#ppt_w+.3"/>
                                          </p:val>
                                        </p:tav>
                                        <p:tav tm="100000">
                                          <p:val>
                                            <p:strVal val="#ppt_w"/>
                                          </p:val>
                                        </p:tav>
                                      </p:tavLst>
                                    </p:anim>
                                    <p:anim calcmode="lin" valueType="num">
                                      <p:cBhvr>
                                        <p:cTn id="8" dur="1000" fill="hold"/>
                                        <p:tgtEl>
                                          <p:spTgt spid="97282"/>
                                        </p:tgtEl>
                                        <p:attrNameLst>
                                          <p:attrName>ppt_h</p:attrName>
                                        </p:attrNameLst>
                                      </p:cBhvr>
                                      <p:tavLst>
                                        <p:tav tm="0">
                                          <p:val>
                                            <p:strVal val="#ppt_h"/>
                                          </p:val>
                                        </p:tav>
                                        <p:tav tm="100000">
                                          <p:val>
                                            <p:strVal val="#ppt_h"/>
                                          </p:val>
                                        </p:tav>
                                      </p:tavLst>
                                    </p:anim>
                                    <p:animEffect transition="in" filter="fade">
                                      <p:cBhvr>
                                        <p:cTn id="9" dur="1000"/>
                                        <p:tgtEl>
                                          <p:spTgt spid="9728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97283">
                                            <p:txEl>
                                              <p:pRg st="0" end="0"/>
                                            </p:txEl>
                                          </p:spTgt>
                                        </p:tgtEl>
                                        <p:attrNameLst>
                                          <p:attrName>style.visibility</p:attrName>
                                        </p:attrNameLst>
                                      </p:cBhvr>
                                      <p:to>
                                        <p:strVal val="visible"/>
                                      </p:to>
                                    </p:set>
                                    <p:anim calcmode="lin" valueType="num">
                                      <p:cBhvr>
                                        <p:cTn id="14" dur="1000" fill="hold"/>
                                        <p:tgtEl>
                                          <p:spTgt spid="97283">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9728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9728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97283">
                                            <p:txEl>
                                              <p:pRg st="2" end="2"/>
                                            </p:txEl>
                                          </p:spTgt>
                                        </p:tgtEl>
                                        <p:attrNameLst>
                                          <p:attrName>style.visibility</p:attrName>
                                        </p:attrNameLst>
                                      </p:cBhvr>
                                      <p:to>
                                        <p:strVal val="visible"/>
                                      </p:to>
                                    </p:set>
                                    <p:anim calcmode="lin" valueType="num">
                                      <p:cBhvr>
                                        <p:cTn id="21" dur="1000" fill="hold"/>
                                        <p:tgtEl>
                                          <p:spTgt spid="97283">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9728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972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p:bldP spid="9728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a:xfrm>
            <a:off x="990600" y="0"/>
            <a:ext cx="9144000" cy="762000"/>
          </a:xfrm>
        </p:spPr>
        <p:txBody>
          <a:bodyPr/>
          <a:lstStyle/>
          <a:p>
            <a:r>
              <a:rPr lang="en-US" altLang="en-US" dirty="0"/>
              <a:t>Flash Flooding &amp; </a:t>
            </a:r>
            <a:r>
              <a:rPr lang="en-US" altLang="en-US" dirty="0" err="1"/>
              <a:t>Sheetwash</a:t>
            </a:r>
            <a:endParaRPr lang="en-US" altLang="en-US" dirty="0"/>
          </a:p>
        </p:txBody>
      </p:sp>
      <p:pic>
        <p:nvPicPr>
          <p:cNvPr id="25603" name="Picture 1027" descr="Dry Wash                                                       00000045&#10;Pwrpnt Wrk                     A004BEB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699797"/>
            <a:ext cx="9067800" cy="596929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5604" name="Picture 1028" descr="flash flood                                                    00000045&#10;Pwrpnt Wrk                     A004BEB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661697"/>
            <a:ext cx="9031594" cy="600739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dissolve">
                                      <p:cBhvr>
                                        <p:cTn id="7"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0892"/>
            <a:ext cx="10310250" cy="68580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4578" name="Rectangle 2"/>
          <p:cNvSpPr>
            <a:spLocks noGrp="1" noChangeArrowheads="1"/>
          </p:cNvSpPr>
          <p:nvPr>
            <p:ph type="title"/>
          </p:nvPr>
        </p:nvSpPr>
        <p:spPr>
          <a:xfrm>
            <a:off x="2133600" y="152400"/>
            <a:ext cx="7772400" cy="1219200"/>
          </a:xfrm>
        </p:spPr>
        <p:txBody>
          <a:bodyPr>
            <a:normAutofit fontScale="90000"/>
          </a:bodyPr>
          <a:lstStyle/>
          <a:p>
            <a:r>
              <a:rPr lang="en-US" altLang="en-US" sz="3800" b="1" dirty="0">
                <a:solidFill>
                  <a:srgbClr val="FFFF00"/>
                </a:solidFill>
                <a:effectLst>
                  <a:outerShdw blurRad="38100" dist="38100" dir="2700000" algn="tl">
                    <a:srgbClr val="000000">
                      <a:alpha val="43137"/>
                    </a:srgbClr>
                  </a:outerShdw>
                </a:effectLst>
              </a:rPr>
              <a:t>Braided Pattern = </a:t>
            </a:r>
            <a:r>
              <a:rPr lang="en-US" altLang="en-US" sz="3800" b="1" dirty="0" smtClean="0">
                <a:solidFill>
                  <a:srgbClr val="FFFF00"/>
                </a:solidFill>
                <a:effectLst>
                  <a:outerShdw blurRad="38100" dist="38100" dir="2700000" algn="tl">
                    <a:srgbClr val="000000">
                      <a:alpha val="43137"/>
                    </a:srgbClr>
                  </a:outerShdw>
                </a:effectLst>
              </a:rPr>
              <a:t>moderate slope </a:t>
            </a:r>
            <a:r>
              <a:rPr lang="en-US" altLang="en-US" sz="3800" b="1" dirty="0">
                <a:solidFill>
                  <a:srgbClr val="FFFF00"/>
                </a:solidFill>
                <a:effectLst>
                  <a:outerShdw blurRad="38100" dist="38100" dir="2700000" algn="tl">
                    <a:srgbClr val="000000">
                      <a:alpha val="43137"/>
                    </a:srgbClr>
                  </a:outerShdw>
                </a:effectLst>
              </a:rPr>
              <a:t>+ high stream power + coarse bed materials</a:t>
            </a:r>
          </a:p>
        </p:txBody>
      </p:sp>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a:t>Braided Streams &amp; Rivers</a:t>
            </a:r>
          </a:p>
        </p:txBody>
      </p:sp>
      <p:sp>
        <p:nvSpPr>
          <p:cNvPr id="47107" name="Rectangle 3"/>
          <p:cNvSpPr>
            <a:spLocks noGrp="1" noChangeArrowheads="1"/>
          </p:cNvSpPr>
          <p:nvPr>
            <p:ph idx="1"/>
          </p:nvPr>
        </p:nvSpPr>
        <p:spPr/>
        <p:txBody>
          <a:bodyPr/>
          <a:lstStyle/>
          <a:p>
            <a:r>
              <a:rPr lang="en-US" altLang="en-US"/>
              <a:t>High sediment load</a:t>
            </a:r>
          </a:p>
          <a:p>
            <a:r>
              <a:rPr lang="en-US" altLang="en-US"/>
              <a:t>Constantly changing course</a:t>
            </a:r>
          </a:p>
          <a:p>
            <a:r>
              <a:rPr lang="en-US" altLang="en-US"/>
              <a:t>Floodplain is completely occupied by channels</a:t>
            </a:r>
          </a:p>
          <a:p>
            <a:r>
              <a:rPr lang="en-US" altLang="en-US"/>
              <a:t>Many small islands called mid-channel bars</a:t>
            </a:r>
          </a:p>
          <a:p>
            <a:r>
              <a:rPr lang="en-US" altLang="en-US"/>
              <a:t>Usually coarse sand and gravel deposits.</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dissolve">
                                      <p:cBhvr>
                                        <p:cTn id="7" dur="500"/>
                                        <p:tgtEl>
                                          <p:spTgt spid="471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7107">
                                            <p:txEl>
                                              <p:pRg st="1" end="1"/>
                                            </p:txEl>
                                          </p:spTgt>
                                        </p:tgtEl>
                                        <p:attrNameLst>
                                          <p:attrName>style.visibility</p:attrName>
                                        </p:attrNameLst>
                                      </p:cBhvr>
                                      <p:to>
                                        <p:strVal val="visible"/>
                                      </p:to>
                                    </p:set>
                                    <p:animEffect transition="in" filter="dissolve">
                                      <p:cBhvr>
                                        <p:cTn id="12" dur="500"/>
                                        <p:tgtEl>
                                          <p:spTgt spid="471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7107">
                                            <p:txEl>
                                              <p:pRg st="2" end="2"/>
                                            </p:txEl>
                                          </p:spTgt>
                                        </p:tgtEl>
                                        <p:attrNameLst>
                                          <p:attrName>style.visibility</p:attrName>
                                        </p:attrNameLst>
                                      </p:cBhvr>
                                      <p:to>
                                        <p:strVal val="visible"/>
                                      </p:to>
                                    </p:set>
                                    <p:animEffect transition="in" filter="dissolve">
                                      <p:cBhvr>
                                        <p:cTn id="17" dur="500"/>
                                        <p:tgtEl>
                                          <p:spTgt spid="471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7107">
                                            <p:txEl>
                                              <p:pRg st="3" end="3"/>
                                            </p:txEl>
                                          </p:spTgt>
                                        </p:tgtEl>
                                        <p:attrNameLst>
                                          <p:attrName>style.visibility</p:attrName>
                                        </p:attrNameLst>
                                      </p:cBhvr>
                                      <p:to>
                                        <p:strVal val="visible"/>
                                      </p:to>
                                    </p:set>
                                    <p:animEffect transition="in" filter="dissolve">
                                      <p:cBhvr>
                                        <p:cTn id="22" dur="500"/>
                                        <p:tgtEl>
                                          <p:spTgt spid="4710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7107">
                                            <p:txEl>
                                              <p:pRg st="4" end="4"/>
                                            </p:txEl>
                                          </p:spTgt>
                                        </p:tgtEl>
                                        <p:attrNameLst>
                                          <p:attrName>style.visibility</p:attrName>
                                        </p:attrNameLst>
                                      </p:cBhvr>
                                      <p:to>
                                        <p:strVal val="visible"/>
                                      </p:to>
                                    </p:set>
                                    <p:animEffect transition="in" filter="dissolve">
                                      <p:cBhvr>
                                        <p:cTn id="27" dur="500"/>
                                        <p:tgtEl>
                                          <p:spTgt spid="471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ch8div"/>
          <p:cNvPicPr>
            <a:picLocks noChangeArrowheads="1"/>
          </p:cNvPicPr>
          <p:nvPr/>
        </p:nvPicPr>
        <p:blipFill>
          <a:blip r:embed="rId2">
            <a:extLst>
              <a:ext uri="{28A0092B-C50C-407E-A947-70E740481C1C}">
                <a14:useLocalDpi xmlns:a14="http://schemas.microsoft.com/office/drawing/2010/main" val="0"/>
              </a:ext>
            </a:extLst>
          </a:blip>
          <a:srcRect l="3906" t="5859" r="7813" b="11719"/>
          <a:stretch>
            <a:fillRect/>
          </a:stretch>
        </p:blipFill>
        <p:spPr bwMode="auto">
          <a:xfrm>
            <a:off x="457200" y="0"/>
            <a:ext cx="113538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7650" name="Rectangle 2"/>
          <p:cNvSpPr>
            <a:spLocks noGrp="1" noChangeArrowheads="1"/>
          </p:cNvSpPr>
          <p:nvPr>
            <p:ph type="title"/>
          </p:nvPr>
        </p:nvSpPr>
        <p:spPr>
          <a:xfrm>
            <a:off x="2286000" y="228600"/>
            <a:ext cx="7772400" cy="1143000"/>
          </a:xfrm>
        </p:spPr>
        <p:txBody>
          <a:bodyPr/>
          <a:lstStyle/>
          <a:p>
            <a:r>
              <a:rPr lang="en-US" altLang="en-US" b="1" dirty="0">
                <a:solidFill>
                  <a:srgbClr val="FFFF00"/>
                </a:solidFill>
                <a:effectLst>
                  <a:outerShdw blurRad="38100" dist="38100" dir="2700000" algn="tl">
                    <a:srgbClr val="000000">
                      <a:alpha val="43137"/>
                    </a:srgbClr>
                  </a:outerShdw>
                </a:effectLst>
              </a:rPr>
              <a:t>Meandering Rivers</a:t>
            </a:r>
          </a:p>
        </p:txBody>
      </p:sp>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209800" y="381000"/>
            <a:ext cx="7772400" cy="1143000"/>
          </a:xfrm>
        </p:spPr>
        <p:txBody>
          <a:bodyPr>
            <a:normAutofit/>
          </a:bodyPr>
          <a:lstStyle/>
          <a:p>
            <a:r>
              <a:rPr lang="en-US" altLang="en-US" sz="6000" b="1" dirty="0"/>
              <a:t>Meandering Rivers</a:t>
            </a:r>
          </a:p>
        </p:txBody>
      </p:sp>
      <p:sp>
        <p:nvSpPr>
          <p:cNvPr id="29699" name="Rectangle 3"/>
          <p:cNvSpPr>
            <a:spLocks noGrp="1" noChangeArrowheads="1"/>
          </p:cNvSpPr>
          <p:nvPr>
            <p:ph idx="1"/>
          </p:nvPr>
        </p:nvSpPr>
        <p:spPr/>
        <p:txBody>
          <a:bodyPr>
            <a:normAutofit/>
          </a:bodyPr>
          <a:lstStyle/>
          <a:p>
            <a:r>
              <a:rPr lang="en-US" altLang="en-US" sz="4000" dirty="0"/>
              <a:t>Constantly erode material - Cut bank</a:t>
            </a:r>
          </a:p>
          <a:p>
            <a:r>
              <a:rPr lang="en-US" altLang="en-US" sz="4000" dirty="0"/>
              <a:t>Constantly deposit material - Point bar</a:t>
            </a:r>
          </a:p>
          <a:p>
            <a:r>
              <a:rPr lang="en-US" altLang="en-US" sz="4000" dirty="0"/>
              <a:t>Change their channel course gradually</a:t>
            </a:r>
          </a:p>
          <a:p>
            <a:r>
              <a:rPr lang="en-US" altLang="en-US" sz="4000" dirty="0"/>
              <a:t>Create floodplains wider than the channel</a:t>
            </a:r>
          </a:p>
          <a:p>
            <a:pPr lvl="1"/>
            <a:r>
              <a:rPr lang="en-US" altLang="en-US" sz="3600" dirty="0"/>
              <a:t>Very Fertile soil</a:t>
            </a:r>
          </a:p>
          <a:p>
            <a:pPr lvl="1"/>
            <a:r>
              <a:rPr lang="en-US" altLang="en-US" sz="3600" dirty="0"/>
              <a:t>Subjected to seasonal flooding</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dissolve">
                                      <p:cBhvr>
                                        <p:cTn id="7" dur="500"/>
                                        <p:tgtEl>
                                          <p:spTgt spid="29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dissolve">
                                      <p:cBhvr>
                                        <p:cTn id="12" dur="500"/>
                                        <p:tgtEl>
                                          <p:spTgt spid="296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Effect transition="in" filter="dissolve">
                                      <p:cBhvr>
                                        <p:cTn id="17" dur="500"/>
                                        <p:tgtEl>
                                          <p:spTgt spid="296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9699">
                                            <p:txEl>
                                              <p:pRg st="3" end="3"/>
                                            </p:txEl>
                                          </p:spTgt>
                                        </p:tgtEl>
                                        <p:attrNameLst>
                                          <p:attrName>style.visibility</p:attrName>
                                        </p:attrNameLst>
                                      </p:cBhvr>
                                      <p:to>
                                        <p:strVal val="visible"/>
                                      </p:to>
                                    </p:set>
                                    <p:animEffect transition="in" filter="dissolve">
                                      <p:cBhvr>
                                        <p:cTn id="22" dur="500"/>
                                        <p:tgtEl>
                                          <p:spTgt spid="2969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9699">
                                            <p:txEl>
                                              <p:pRg st="4" end="4"/>
                                            </p:txEl>
                                          </p:spTgt>
                                        </p:tgtEl>
                                        <p:attrNameLst>
                                          <p:attrName>style.visibility</p:attrName>
                                        </p:attrNameLst>
                                      </p:cBhvr>
                                      <p:to>
                                        <p:strVal val="visible"/>
                                      </p:to>
                                    </p:set>
                                    <p:animEffect transition="in" filter="dissolve">
                                      <p:cBhvr>
                                        <p:cTn id="27" dur="500"/>
                                        <p:tgtEl>
                                          <p:spTgt spid="2969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9699">
                                            <p:txEl>
                                              <p:pRg st="5" end="5"/>
                                            </p:txEl>
                                          </p:spTgt>
                                        </p:tgtEl>
                                        <p:attrNameLst>
                                          <p:attrName>style.visibility</p:attrName>
                                        </p:attrNameLst>
                                      </p:cBhvr>
                                      <p:to>
                                        <p:strVal val="visible"/>
                                      </p:to>
                                    </p:set>
                                    <p:animEffect transition="in" filter="dissolve">
                                      <p:cBhvr>
                                        <p:cTn id="32" dur="500"/>
                                        <p:tgtEl>
                                          <p:spTgt spid="296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bldLvl="2"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a:bodyPr>
          <a:lstStyle/>
          <a:p>
            <a:r>
              <a:rPr lang="en-US" altLang="en-US" sz="6000" b="1" dirty="0"/>
              <a:t>Formation of Meanders</a:t>
            </a:r>
          </a:p>
        </p:txBody>
      </p:sp>
      <p:pic>
        <p:nvPicPr>
          <p:cNvPr id="30723" name="Picture 3" descr=" Meander A                                                      00000045&#10;Pwrpnt Wrk                     A004BEB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74" y="1641261"/>
            <a:ext cx="12160161" cy="4786312"/>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0724" name="Line 4"/>
          <p:cNvSpPr>
            <a:spLocks noChangeShapeType="1"/>
          </p:cNvSpPr>
          <p:nvPr/>
        </p:nvSpPr>
        <p:spPr bwMode="auto">
          <a:xfrm flipV="1">
            <a:off x="0" y="4114800"/>
            <a:ext cx="762000" cy="3810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5" name="Line 5"/>
          <p:cNvSpPr>
            <a:spLocks noChangeShapeType="1"/>
          </p:cNvSpPr>
          <p:nvPr/>
        </p:nvSpPr>
        <p:spPr bwMode="auto">
          <a:xfrm flipV="1">
            <a:off x="949320" y="3729617"/>
            <a:ext cx="838200" cy="3048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6" name="Line 6"/>
          <p:cNvSpPr>
            <a:spLocks noChangeShapeType="1"/>
          </p:cNvSpPr>
          <p:nvPr/>
        </p:nvSpPr>
        <p:spPr bwMode="auto">
          <a:xfrm>
            <a:off x="2286000" y="3653353"/>
            <a:ext cx="990600" cy="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7" name="Line 7"/>
          <p:cNvSpPr>
            <a:spLocks noChangeShapeType="1"/>
          </p:cNvSpPr>
          <p:nvPr/>
        </p:nvSpPr>
        <p:spPr bwMode="auto">
          <a:xfrm>
            <a:off x="3657600" y="3501081"/>
            <a:ext cx="1447800" cy="6096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8" name="Line 8"/>
          <p:cNvSpPr>
            <a:spLocks noChangeShapeType="1"/>
          </p:cNvSpPr>
          <p:nvPr/>
        </p:nvSpPr>
        <p:spPr bwMode="auto">
          <a:xfrm>
            <a:off x="5334000" y="4167253"/>
            <a:ext cx="1066800" cy="4572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9" name="Line 9"/>
          <p:cNvSpPr>
            <a:spLocks noChangeShapeType="1"/>
          </p:cNvSpPr>
          <p:nvPr/>
        </p:nvSpPr>
        <p:spPr bwMode="auto">
          <a:xfrm>
            <a:off x="6641502" y="4787214"/>
            <a:ext cx="533400" cy="1524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30" name="Line 10"/>
          <p:cNvSpPr>
            <a:spLocks noChangeShapeType="1"/>
          </p:cNvSpPr>
          <p:nvPr/>
        </p:nvSpPr>
        <p:spPr bwMode="auto">
          <a:xfrm>
            <a:off x="7467600" y="4997278"/>
            <a:ext cx="914400" cy="247135"/>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31" name="Line 11"/>
          <p:cNvSpPr>
            <a:spLocks noChangeShapeType="1"/>
          </p:cNvSpPr>
          <p:nvPr/>
        </p:nvSpPr>
        <p:spPr bwMode="auto">
          <a:xfrm flipV="1">
            <a:off x="8887680" y="5120845"/>
            <a:ext cx="990600" cy="3048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32" name="Line 12"/>
          <p:cNvSpPr>
            <a:spLocks noChangeShapeType="1"/>
          </p:cNvSpPr>
          <p:nvPr/>
        </p:nvSpPr>
        <p:spPr bwMode="auto">
          <a:xfrm flipV="1">
            <a:off x="10287000" y="4395853"/>
            <a:ext cx="914400" cy="6096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wipe(left)">
                                      <p:cBhvr>
                                        <p:cTn id="7" dur="500"/>
                                        <p:tgtEl>
                                          <p:spTgt spid="30724"/>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30725"/>
                                        </p:tgtEl>
                                        <p:attrNameLst>
                                          <p:attrName>style.visibility</p:attrName>
                                        </p:attrNameLst>
                                      </p:cBhvr>
                                      <p:to>
                                        <p:strVal val="visible"/>
                                      </p:to>
                                    </p:set>
                                    <p:animEffect transition="in" filter="wipe(left)">
                                      <p:cBhvr>
                                        <p:cTn id="11" dur="500"/>
                                        <p:tgtEl>
                                          <p:spTgt spid="30725"/>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30726"/>
                                        </p:tgtEl>
                                        <p:attrNameLst>
                                          <p:attrName>style.visibility</p:attrName>
                                        </p:attrNameLst>
                                      </p:cBhvr>
                                      <p:to>
                                        <p:strVal val="visible"/>
                                      </p:to>
                                    </p:set>
                                    <p:animEffect transition="in" filter="wipe(left)">
                                      <p:cBhvr>
                                        <p:cTn id="15" dur="500"/>
                                        <p:tgtEl>
                                          <p:spTgt spid="30726"/>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30727"/>
                                        </p:tgtEl>
                                        <p:attrNameLst>
                                          <p:attrName>style.visibility</p:attrName>
                                        </p:attrNameLst>
                                      </p:cBhvr>
                                      <p:to>
                                        <p:strVal val="visible"/>
                                      </p:to>
                                    </p:set>
                                    <p:animEffect transition="in" filter="wipe(left)">
                                      <p:cBhvr>
                                        <p:cTn id="19" dur="500"/>
                                        <p:tgtEl>
                                          <p:spTgt spid="30727"/>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30728"/>
                                        </p:tgtEl>
                                        <p:attrNameLst>
                                          <p:attrName>style.visibility</p:attrName>
                                        </p:attrNameLst>
                                      </p:cBhvr>
                                      <p:to>
                                        <p:strVal val="visible"/>
                                      </p:to>
                                    </p:set>
                                    <p:animEffect transition="in" filter="wipe(left)">
                                      <p:cBhvr>
                                        <p:cTn id="23" dur="500"/>
                                        <p:tgtEl>
                                          <p:spTgt spid="30728"/>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30729"/>
                                        </p:tgtEl>
                                        <p:attrNameLst>
                                          <p:attrName>style.visibility</p:attrName>
                                        </p:attrNameLst>
                                      </p:cBhvr>
                                      <p:to>
                                        <p:strVal val="visible"/>
                                      </p:to>
                                    </p:set>
                                    <p:animEffect transition="in" filter="wipe(left)">
                                      <p:cBhvr>
                                        <p:cTn id="27" dur="500"/>
                                        <p:tgtEl>
                                          <p:spTgt spid="30729"/>
                                        </p:tgtEl>
                                      </p:cBhvr>
                                    </p:animEffect>
                                  </p:childTnLst>
                                </p:cTn>
                              </p:par>
                            </p:childTnLst>
                          </p:cTn>
                        </p:par>
                        <p:par>
                          <p:cTn id="28" fill="hold" nodeType="afterGroup">
                            <p:stCondLst>
                              <p:cond delay="3000"/>
                            </p:stCondLst>
                            <p:childTnLst>
                              <p:par>
                                <p:cTn id="29" presetID="22" presetClass="entr" presetSubtype="8" fill="hold" nodeType="afterEffect">
                                  <p:stCondLst>
                                    <p:cond delay="0"/>
                                  </p:stCondLst>
                                  <p:childTnLst>
                                    <p:set>
                                      <p:cBhvr>
                                        <p:cTn id="30" dur="1" fill="hold">
                                          <p:stCondLst>
                                            <p:cond delay="0"/>
                                          </p:stCondLst>
                                        </p:cTn>
                                        <p:tgtEl>
                                          <p:spTgt spid="30730"/>
                                        </p:tgtEl>
                                        <p:attrNameLst>
                                          <p:attrName>style.visibility</p:attrName>
                                        </p:attrNameLst>
                                      </p:cBhvr>
                                      <p:to>
                                        <p:strVal val="visible"/>
                                      </p:to>
                                    </p:set>
                                    <p:animEffect transition="in" filter="wipe(left)">
                                      <p:cBhvr>
                                        <p:cTn id="31" dur="500"/>
                                        <p:tgtEl>
                                          <p:spTgt spid="30730"/>
                                        </p:tgtEl>
                                      </p:cBhvr>
                                    </p:animEffect>
                                  </p:childTnLst>
                                </p:cTn>
                              </p:par>
                            </p:childTnLst>
                          </p:cTn>
                        </p:par>
                        <p:par>
                          <p:cTn id="32" fill="hold" nodeType="afterGroup">
                            <p:stCondLst>
                              <p:cond delay="3500"/>
                            </p:stCondLst>
                            <p:childTnLst>
                              <p:par>
                                <p:cTn id="33" presetID="22" presetClass="entr" presetSubtype="8" fill="hold" nodeType="afterEffect">
                                  <p:stCondLst>
                                    <p:cond delay="0"/>
                                  </p:stCondLst>
                                  <p:childTnLst>
                                    <p:set>
                                      <p:cBhvr>
                                        <p:cTn id="34" dur="1" fill="hold">
                                          <p:stCondLst>
                                            <p:cond delay="0"/>
                                          </p:stCondLst>
                                        </p:cTn>
                                        <p:tgtEl>
                                          <p:spTgt spid="30731"/>
                                        </p:tgtEl>
                                        <p:attrNameLst>
                                          <p:attrName>style.visibility</p:attrName>
                                        </p:attrNameLst>
                                      </p:cBhvr>
                                      <p:to>
                                        <p:strVal val="visible"/>
                                      </p:to>
                                    </p:set>
                                    <p:animEffect transition="in" filter="wipe(left)">
                                      <p:cBhvr>
                                        <p:cTn id="35" dur="500"/>
                                        <p:tgtEl>
                                          <p:spTgt spid="30731"/>
                                        </p:tgtEl>
                                      </p:cBhvr>
                                    </p:animEffect>
                                  </p:childTnLst>
                                </p:cTn>
                              </p:par>
                            </p:childTnLst>
                          </p:cTn>
                        </p:par>
                        <p:par>
                          <p:cTn id="36" fill="hold" nodeType="afterGroup">
                            <p:stCondLst>
                              <p:cond delay="4000"/>
                            </p:stCondLst>
                            <p:childTnLst>
                              <p:par>
                                <p:cTn id="37" presetID="22" presetClass="entr" presetSubtype="8" fill="hold" nodeType="afterEffect">
                                  <p:stCondLst>
                                    <p:cond delay="0"/>
                                  </p:stCondLst>
                                  <p:childTnLst>
                                    <p:set>
                                      <p:cBhvr>
                                        <p:cTn id="38" dur="1" fill="hold">
                                          <p:stCondLst>
                                            <p:cond delay="0"/>
                                          </p:stCondLst>
                                        </p:cTn>
                                        <p:tgtEl>
                                          <p:spTgt spid="30732"/>
                                        </p:tgtEl>
                                        <p:attrNameLst>
                                          <p:attrName>style.visibility</p:attrName>
                                        </p:attrNameLst>
                                      </p:cBhvr>
                                      <p:to>
                                        <p:strVal val="visible"/>
                                      </p:to>
                                    </p:set>
                                    <p:animEffect transition="in" filter="wipe(left)">
                                      <p:cBhvr>
                                        <p:cTn id="39" dur="500"/>
                                        <p:tgtEl>
                                          <p:spTgt spid="30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 Meander B                                                      00000045&#10;Pwrpnt Wrk                     A004BEB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57201"/>
            <a:ext cx="6324600" cy="611187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1747" name="Line 3"/>
          <p:cNvSpPr>
            <a:spLocks noChangeShapeType="1"/>
          </p:cNvSpPr>
          <p:nvPr/>
        </p:nvSpPr>
        <p:spPr bwMode="auto">
          <a:xfrm flipV="1">
            <a:off x="2895600" y="2590800"/>
            <a:ext cx="609600" cy="4572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8" name="Line 4"/>
          <p:cNvSpPr>
            <a:spLocks noChangeShapeType="1"/>
          </p:cNvSpPr>
          <p:nvPr/>
        </p:nvSpPr>
        <p:spPr bwMode="auto">
          <a:xfrm flipV="1">
            <a:off x="3505200" y="2133600"/>
            <a:ext cx="457200" cy="4572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9" name="Line 5"/>
          <p:cNvSpPr>
            <a:spLocks noChangeShapeType="1"/>
          </p:cNvSpPr>
          <p:nvPr/>
        </p:nvSpPr>
        <p:spPr bwMode="auto">
          <a:xfrm flipV="1">
            <a:off x="3962400" y="1752600"/>
            <a:ext cx="457200" cy="3810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0" name="Line 6"/>
          <p:cNvSpPr>
            <a:spLocks noChangeShapeType="1"/>
          </p:cNvSpPr>
          <p:nvPr/>
        </p:nvSpPr>
        <p:spPr bwMode="auto">
          <a:xfrm flipV="1">
            <a:off x="4419600" y="1676400"/>
            <a:ext cx="381000" cy="762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1" name="Line 7"/>
          <p:cNvSpPr>
            <a:spLocks noChangeShapeType="1"/>
          </p:cNvSpPr>
          <p:nvPr/>
        </p:nvSpPr>
        <p:spPr bwMode="auto">
          <a:xfrm>
            <a:off x="4800600" y="1676400"/>
            <a:ext cx="381000" cy="762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2" name="Line 8"/>
          <p:cNvSpPr>
            <a:spLocks noChangeShapeType="1"/>
          </p:cNvSpPr>
          <p:nvPr/>
        </p:nvSpPr>
        <p:spPr bwMode="auto">
          <a:xfrm>
            <a:off x="5181600" y="1752600"/>
            <a:ext cx="381000" cy="2286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3" name="Line 9"/>
          <p:cNvSpPr>
            <a:spLocks noChangeShapeType="1"/>
          </p:cNvSpPr>
          <p:nvPr/>
        </p:nvSpPr>
        <p:spPr bwMode="auto">
          <a:xfrm>
            <a:off x="5562600" y="1981200"/>
            <a:ext cx="381000" cy="3048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4" name="Line 10"/>
          <p:cNvSpPr>
            <a:spLocks noChangeShapeType="1"/>
          </p:cNvSpPr>
          <p:nvPr/>
        </p:nvSpPr>
        <p:spPr bwMode="auto">
          <a:xfrm>
            <a:off x="5943600" y="2286000"/>
            <a:ext cx="381000" cy="3048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5" name="Line 11"/>
          <p:cNvSpPr>
            <a:spLocks noChangeShapeType="1"/>
          </p:cNvSpPr>
          <p:nvPr/>
        </p:nvSpPr>
        <p:spPr bwMode="auto">
          <a:xfrm>
            <a:off x="6324600" y="2590800"/>
            <a:ext cx="381000" cy="3048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6" name="Line 12"/>
          <p:cNvSpPr>
            <a:spLocks noChangeShapeType="1"/>
          </p:cNvSpPr>
          <p:nvPr/>
        </p:nvSpPr>
        <p:spPr bwMode="auto">
          <a:xfrm>
            <a:off x="6705600" y="2895600"/>
            <a:ext cx="381000" cy="2286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7" name="Line 13"/>
          <p:cNvSpPr>
            <a:spLocks noChangeShapeType="1"/>
          </p:cNvSpPr>
          <p:nvPr/>
        </p:nvSpPr>
        <p:spPr bwMode="auto">
          <a:xfrm>
            <a:off x="7086600" y="3124200"/>
            <a:ext cx="381000" cy="762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8" name="Line 14"/>
          <p:cNvSpPr>
            <a:spLocks noChangeShapeType="1"/>
          </p:cNvSpPr>
          <p:nvPr/>
        </p:nvSpPr>
        <p:spPr bwMode="auto">
          <a:xfrm flipV="1">
            <a:off x="7467600" y="3048000"/>
            <a:ext cx="304800" cy="1524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9" name="Line 15"/>
          <p:cNvSpPr>
            <a:spLocks noChangeShapeType="1"/>
          </p:cNvSpPr>
          <p:nvPr/>
        </p:nvSpPr>
        <p:spPr bwMode="auto">
          <a:xfrm flipV="1">
            <a:off x="7772400" y="2667000"/>
            <a:ext cx="457200" cy="3810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60" name="Line 16"/>
          <p:cNvSpPr>
            <a:spLocks noChangeShapeType="1"/>
          </p:cNvSpPr>
          <p:nvPr/>
        </p:nvSpPr>
        <p:spPr bwMode="auto">
          <a:xfrm flipV="1">
            <a:off x="8229600" y="2209800"/>
            <a:ext cx="304800" cy="4572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61" name="Line 17"/>
          <p:cNvSpPr>
            <a:spLocks noChangeShapeType="1"/>
          </p:cNvSpPr>
          <p:nvPr/>
        </p:nvSpPr>
        <p:spPr bwMode="auto">
          <a:xfrm flipV="1">
            <a:off x="8534400" y="1905000"/>
            <a:ext cx="381000" cy="3048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62" name="Line 18"/>
          <p:cNvSpPr>
            <a:spLocks noChangeShapeType="1"/>
          </p:cNvSpPr>
          <p:nvPr/>
        </p:nvSpPr>
        <p:spPr bwMode="auto">
          <a:xfrm flipV="1">
            <a:off x="8915400" y="1828800"/>
            <a:ext cx="228600" cy="76200"/>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63" name="Text Box 19"/>
          <p:cNvSpPr txBox="1">
            <a:spLocks noChangeArrowheads="1"/>
          </p:cNvSpPr>
          <p:nvPr/>
        </p:nvSpPr>
        <p:spPr bwMode="auto">
          <a:xfrm>
            <a:off x="2819400" y="3352800"/>
            <a:ext cx="152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Point bar deposits</a:t>
            </a:r>
          </a:p>
        </p:txBody>
      </p:sp>
      <p:sp>
        <p:nvSpPr>
          <p:cNvPr id="31764" name="Line 20"/>
          <p:cNvSpPr>
            <a:spLocks noChangeShapeType="1"/>
          </p:cNvSpPr>
          <p:nvPr/>
        </p:nvSpPr>
        <p:spPr bwMode="auto">
          <a:xfrm flipV="1">
            <a:off x="4038600" y="2286000"/>
            <a:ext cx="762000" cy="1447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65" name="Line 21"/>
          <p:cNvSpPr>
            <a:spLocks noChangeShapeType="1"/>
          </p:cNvSpPr>
          <p:nvPr/>
        </p:nvSpPr>
        <p:spPr bwMode="auto">
          <a:xfrm>
            <a:off x="4038600" y="3733800"/>
            <a:ext cx="914400" cy="1066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wipe(left)">
                                      <p:cBhvr>
                                        <p:cTn id="7" dur="500"/>
                                        <p:tgtEl>
                                          <p:spTgt spid="31747"/>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31748"/>
                                        </p:tgtEl>
                                        <p:attrNameLst>
                                          <p:attrName>style.visibility</p:attrName>
                                        </p:attrNameLst>
                                      </p:cBhvr>
                                      <p:to>
                                        <p:strVal val="visible"/>
                                      </p:to>
                                    </p:set>
                                    <p:animEffect transition="in" filter="wipe(left)">
                                      <p:cBhvr>
                                        <p:cTn id="11" dur="500"/>
                                        <p:tgtEl>
                                          <p:spTgt spid="31748"/>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31749"/>
                                        </p:tgtEl>
                                        <p:attrNameLst>
                                          <p:attrName>style.visibility</p:attrName>
                                        </p:attrNameLst>
                                      </p:cBhvr>
                                      <p:to>
                                        <p:strVal val="visible"/>
                                      </p:to>
                                    </p:set>
                                    <p:animEffect transition="in" filter="wipe(left)">
                                      <p:cBhvr>
                                        <p:cTn id="15" dur="500"/>
                                        <p:tgtEl>
                                          <p:spTgt spid="31749"/>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31750"/>
                                        </p:tgtEl>
                                        <p:attrNameLst>
                                          <p:attrName>style.visibility</p:attrName>
                                        </p:attrNameLst>
                                      </p:cBhvr>
                                      <p:to>
                                        <p:strVal val="visible"/>
                                      </p:to>
                                    </p:set>
                                    <p:animEffect transition="in" filter="wipe(left)">
                                      <p:cBhvr>
                                        <p:cTn id="19" dur="500"/>
                                        <p:tgtEl>
                                          <p:spTgt spid="31750"/>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31751"/>
                                        </p:tgtEl>
                                        <p:attrNameLst>
                                          <p:attrName>style.visibility</p:attrName>
                                        </p:attrNameLst>
                                      </p:cBhvr>
                                      <p:to>
                                        <p:strVal val="visible"/>
                                      </p:to>
                                    </p:set>
                                    <p:animEffect transition="in" filter="wipe(left)">
                                      <p:cBhvr>
                                        <p:cTn id="23" dur="500"/>
                                        <p:tgtEl>
                                          <p:spTgt spid="31751"/>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31752"/>
                                        </p:tgtEl>
                                        <p:attrNameLst>
                                          <p:attrName>style.visibility</p:attrName>
                                        </p:attrNameLst>
                                      </p:cBhvr>
                                      <p:to>
                                        <p:strVal val="visible"/>
                                      </p:to>
                                    </p:set>
                                    <p:animEffect transition="in" filter="wipe(left)">
                                      <p:cBhvr>
                                        <p:cTn id="27" dur="500"/>
                                        <p:tgtEl>
                                          <p:spTgt spid="31752"/>
                                        </p:tgtEl>
                                      </p:cBhvr>
                                    </p:animEffect>
                                  </p:childTnLst>
                                </p:cTn>
                              </p:par>
                            </p:childTnLst>
                          </p:cTn>
                        </p:par>
                        <p:par>
                          <p:cTn id="28" fill="hold" nodeType="afterGroup">
                            <p:stCondLst>
                              <p:cond delay="3000"/>
                            </p:stCondLst>
                            <p:childTnLst>
                              <p:par>
                                <p:cTn id="29" presetID="22" presetClass="entr" presetSubtype="8" fill="hold" nodeType="afterEffect">
                                  <p:stCondLst>
                                    <p:cond delay="0"/>
                                  </p:stCondLst>
                                  <p:childTnLst>
                                    <p:set>
                                      <p:cBhvr>
                                        <p:cTn id="30" dur="1" fill="hold">
                                          <p:stCondLst>
                                            <p:cond delay="0"/>
                                          </p:stCondLst>
                                        </p:cTn>
                                        <p:tgtEl>
                                          <p:spTgt spid="31753"/>
                                        </p:tgtEl>
                                        <p:attrNameLst>
                                          <p:attrName>style.visibility</p:attrName>
                                        </p:attrNameLst>
                                      </p:cBhvr>
                                      <p:to>
                                        <p:strVal val="visible"/>
                                      </p:to>
                                    </p:set>
                                    <p:animEffect transition="in" filter="wipe(left)">
                                      <p:cBhvr>
                                        <p:cTn id="31" dur="500"/>
                                        <p:tgtEl>
                                          <p:spTgt spid="31753"/>
                                        </p:tgtEl>
                                      </p:cBhvr>
                                    </p:animEffect>
                                  </p:childTnLst>
                                </p:cTn>
                              </p:par>
                            </p:childTnLst>
                          </p:cTn>
                        </p:par>
                        <p:par>
                          <p:cTn id="32" fill="hold" nodeType="afterGroup">
                            <p:stCondLst>
                              <p:cond delay="3500"/>
                            </p:stCondLst>
                            <p:childTnLst>
                              <p:par>
                                <p:cTn id="33" presetID="22" presetClass="entr" presetSubtype="8" fill="hold" nodeType="afterEffect">
                                  <p:stCondLst>
                                    <p:cond delay="0"/>
                                  </p:stCondLst>
                                  <p:childTnLst>
                                    <p:set>
                                      <p:cBhvr>
                                        <p:cTn id="34" dur="1" fill="hold">
                                          <p:stCondLst>
                                            <p:cond delay="0"/>
                                          </p:stCondLst>
                                        </p:cTn>
                                        <p:tgtEl>
                                          <p:spTgt spid="31754"/>
                                        </p:tgtEl>
                                        <p:attrNameLst>
                                          <p:attrName>style.visibility</p:attrName>
                                        </p:attrNameLst>
                                      </p:cBhvr>
                                      <p:to>
                                        <p:strVal val="visible"/>
                                      </p:to>
                                    </p:set>
                                    <p:animEffect transition="in" filter="wipe(left)">
                                      <p:cBhvr>
                                        <p:cTn id="35" dur="500"/>
                                        <p:tgtEl>
                                          <p:spTgt spid="31754"/>
                                        </p:tgtEl>
                                      </p:cBhvr>
                                    </p:animEffect>
                                  </p:childTnLst>
                                </p:cTn>
                              </p:par>
                            </p:childTnLst>
                          </p:cTn>
                        </p:par>
                        <p:par>
                          <p:cTn id="36" fill="hold" nodeType="afterGroup">
                            <p:stCondLst>
                              <p:cond delay="4000"/>
                            </p:stCondLst>
                            <p:childTnLst>
                              <p:par>
                                <p:cTn id="37" presetID="22" presetClass="entr" presetSubtype="8" fill="hold" nodeType="afterEffect">
                                  <p:stCondLst>
                                    <p:cond delay="0"/>
                                  </p:stCondLst>
                                  <p:childTnLst>
                                    <p:set>
                                      <p:cBhvr>
                                        <p:cTn id="38" dur="1" fill="hold">
                                          <p:stCondLst>
                                            <p:cond delay="0"/>
                                          </p:stCondLst>
                                        </p:cTn>
                                        <p:tgtEl>
                                          <p:spTgt spid="31755"/>
                                        </p:tgtEl>
                                        <p:attrNameLst>
                                          <p:attrName>style.visibility</p:attrName>
                                        </p:attrNameLst>
                                      </p:cBhvr>
                                      <p:to>
                                        <p:strVal val="visible"/>
                                      </p:to>
                                    </p:set>
                                    <p:animEffect transition="in" filter="wipe(left)">
                                      <p:cBhvr>
                                        <p:cTn id="39" dur="500"/>
                                        <p:tgtEl>
                                          <p:spTgt spid="31755"/>
                                        </p:tgtEl>
                                      </p:cBhvr>
                                    </p:animEffect>
                                  </p:childTnLst>
                                </p:cTn>
                              </p:par>
                            </p:childTnLst>
                          </p:cTn>
                        </p:par>
                        <p:par>
                          <p:cTn id="40" fill="hold" nodeType="afterGroup">
                            <p:stCondLst>
                              <p:cond delay="4500"/>
                            </p:stCondLst>
                            <p:childTnLst>
                              <p:par>
                                <p:cTn id="41" presetID="22" presetClass="entr" presetSubtype="8" fill="hold" nodeType="afterEffect">
                                  <p:stCondLst>
                                    <p:cond delay="0"/>
                                  </p:stCondLst>
                                  <p:childTnLst>
                                    <p:set>
                                      <p:cBhvr>
                                        <p:cTn id="42" dur="1" fill="hold">
                                          <p:stCondLst>
                                            <p:cond delay="0"/>
                                          </p:stCondLst>
                                        </p:cTn>
                                        <p:tgtEl>
                                          <p:spTgt spid="31756"/>
                                        </p:tgtEl>
                                        <p:attrNameLst>
                                          <p:attrName>style.visibility</p:attrName>
                                        </p:attrNameLst>
                                      </p:cBhvr>
                                      <p:to>
                                        <p:strVal val="visible"/>
                                      </p:to>
                                    </p:set>
                                    <p:animEffect transition="in" filter="wipe(left)">
                                      <p:cBhvr>
                                        <p:cTn id="43" dur="500"/>
                                        <p:tgtEl>
                                          <p:spTgt spid="31756"/>
                                        </p:tgtEl>
                                      </p:cBhvr>
                                    </p:animEffect>
                                  </p:childTnLst>
                                </p:cTn>
                              </p:par>
                            </p:childTnLst>
                          </p:cTn>
                        </p:par>
                        <p:par>
                          <p:cTn id="44" fill="hold" nodeType="afterGroup">
                            <p:stCondLst>
                              <p:cond delay="5000"/>
                            </p:stCondLst>
                            <p:childTnLst>
                              <p:par>
                                <p:cTn id="45" presetID="22" presetClass="entr" presetSubtype="8" fill="hold" nodeType="afterEffect">
                                  <p:stCondLst>
                                    <p:cond delay="0"/>
                                  </p:stCondLst>
                                  <p:childTnLst>
                                    <p:set>
                                      <p:cBhvr>
                                        <p:cTn id="46" dur="1" fill="hold">
                                          <p:stCondLst>
                                            <p:cond delay="0"/>
                                          </p:stCondLst>
                                        </p:cTn>
                                        <p:tgtEl>
                                          <p:spTgt spid="31757"/>
                                        </p:tgtEl>
                                        <p:attrNameLst>
                                          <p:attrName>style.visibility</p:attrName>
                                        </p:attrNameLst>
                                      </p:cBhvr>
                                      <p:to>
                                        <p:strVal val="visible"/>
                                      </p:to>
                                    </p:set>
                                    <p:animEffect transition="in" filter="wipe(left)">
                                      <p:cBhvr>
                                        <p:cTn id="47" dur="500"/>
                                        <p:tgtEl>
                                          <p:spTgt spid="31757"/>
                                        </p:tgtEl>
                                      </p:cBhvr>
                                    </p:animEffect>
                                  </p:childTnLst>
                                </p:cTn>
                              </p:par>
                            </p:childTnLst>
                          </p:cTn>
                        </p:par>
                        <p:par>
                          <p:cTn id="48" fill="hold" nodeType="afterGroup">
                            <p:stCondLst>
                              <p:cond delay="5500"/>
                            </p:stCondLst>
                            <p:childTnLst>
                              <p:par>
                                <p:cTn id="49" presetID="22" presetClass="entr" presetSubtype="8" fill="hold" nodeType="afterEffect">
                                  <p:stCondLst>
                                    <p:cond delay="0"/>
                                  </p:stCondLst>
                                  <p:childTnLst>
                                    <p:set>
                                      <p:cBhvr>
                                        <p:cTn id="50" dur="1" fill="hold">
                                          <p:stCondLst>
                                            <p:cond delay="0"/>
                                          </p:stCondLst>
                                        </p:cTn>
                                        <p:tgtEl>
                                          <p:spTgt spid="31758"/>
                                        </p:tgtEl>
                                        <p:attrNameLst>
                                          <p:attrName>style.visibility</p:attrName>
                                        </p:attrNameLst>
                                      </p:cBhvr>
                                      <p:to>
                                        <p:strVal val="visible"/>
                                      </p:to>
                                    </p:set>
                                    <p:animEffect transition="in" filter="wipe(left)">
                                      <p:cBhvr>
                                        <p:cTn id="51" dur="500"/>
                                        <p:tgtEl>
                                          <p:spTgt spid="31758"/>
                                        </p:tgtEl>
                                      </p:cBhvr>
                                    </p:animEffect>
                                  </p:childTnLst>
                                </p:cTn>
                              </p:par>
                            </p:childTnLst>
                          </p:cTn>
                        </p:par>
                        <p:par>
                          <p:cTn id="52" fill="hold" nodeType="afterGroup">
                            <p:stCondLst>
                              <p:cond delay="6000"/>
                            </p:stCondLst>
                            <p:childTnLst>
                              <p:par>
                                <p:cTn id="53" presetID="22" presetClass="entr" presetSubtype="8" fill="hold" nodeType="afterEffect">
                                  <p:stCondLst>
                                    <p:cond delay="0"/>
                                  </p:stCondLst>
                                  <p:childTnLst>
                                    <p:set>
                                      <p:cBhvr>
                                        <p:cTn id="54" dur="1" fill="hold">
                                          <p:stCondLst>
                                            <p:cond delay="0"/>
                                          </p:stCondLst>
                                        </p:cTn>
                                        <p:tgtEl>
                                          <p:spTgt spid="31759"/>
                                        </p:tgtEl>
                                        <p:attrNameLst>
                                          <p:attrName>style.visibility</p:attrName>
                                        </p:attrNameLst>
                                      </p:cBhvr>
                                      <p:to>
                                        <p:strVal val="visible"/>
                                      </p:to>
                                    </p:set>
                                    <p:animEffect transition="in" filter="wipe(left)">
                                      <p:cBhvr>
                                        <p:cTn id="55" dur="500"/>
                                        <p:tgtEl>
                                          <p:spTgt spid="31759"/>
                                        </p:tgtEl>
                                      </p:cBhvr>
                                    </p:animEffect>
                                  </p:childTnLst>
                                </p:cTn>
                              </p:par>
                            </p:childTnLst>
                          </p:cTn>
                        </p:par>
                        <p:par>
                          <p:cTn id="56" fill="hold" nodeType="afterGroup">
                            <p:stCondLst>
                              <p:cond delay="6500"/>
                            </p:stCondLst>
                            <p:childTnLst>
                              <p:par>
                                <p:cTn id="57" presetID="22" presetClass="entr" presetSubtype="8" fill="hold" nodeType="afterEffect">
                                  <p:stCondLst>
                                    <p:cond delay="0"/>
                                  </p:stCondLst>
                                  <p:childTnLst>
                                    <p:set>
                                      <p:cBhvr>
                                        <p:cTn id="58" dur="1" fill="hold">
                                          <p:stCondLst>
                                            <p:cond delay="0"/>
                                          </p:stCondLst>
                                        </p:cTn>
                                        <p:tgtEl>
                                          <p:spTgt spid="31760"/>
                                        </p:tgtEl>
                                        <p:attrNameLst>
                                          <p:attrName>style.visibility</p:attrName>
                                        </p:attrNameLst>
                                      </p:cBhvr>
                                      <p:to>
                                        <p:strVal val="visible"/>
                                      </p:to>
                                    </p:set>
                                    <p:animEffect transition="in" filter="wipe(left)">
                                      <p:cBhvr>
                                        <p:cTn id="59" dur="500"/>
                                        <p:tgtEl>
                                          <p:spTgt spid="31760"/>
                                        </p:tgtEl>
                                      </p:cBhvr>
                                    </p:animEffect>
                                  </p:childTnLst>
                                </p:cTn>
                              </p:par>
                            </p:childTnLst>
                          </p:cTn>
                        </p:par>
                        <p:par>
                          <p:cTn id="60" fill="hold" nodeType="afterGroup">
                            <p:stCondLst>
                              <p:cond delay="7000"/>
                            </p:stCondLst>
                            <p:childTnLst>
                              <p:par>
                                <p:cTn id="61" presetID="22" presetClass="entr" presetSubtype="8" fill="hold" nodeType="afterEffect">
                                  <p:stCondLst>
                                    <p:cond delay="0"/>
                                  </p:stCondLst>
                                  <p:childTnLst>
                                    <p:set>
                                      <p:cBhvr>
                                        <p:cTn id="62" dur="1" fill="hold">
                                          <p:stCondLst>
                                            <p:cond delay="0"/>
                                          </p:stCondLst>
                                        </p:cTn>
                                        <p:tgtEl>
                                          <p:spTgt spid="31761"/>
                                        </p:tgtEl>
                                        <p:attrNameLst>
                                          <p:attrName>style.visibility</p:attrName>
                                        </p:attrNameLst>
                                      </p:cBhvr>
                                      <p:to>
                                        <p:strVal val="visible"/>
                                      </p:to>
                                    </p:set>
                                    <p:animEffect transition="in" filter="wipe(left)">
                                      <p:cBhvr>
                                        <p:cTn id="63" dur="500"/>
                                        <p:tgtEl>
                                          <p:spTgt spid="31761"/>
                                        </p:tgtEl>
                                      </p:cBhvr>
                                    </p:animEffect>
                                  </p:childTnLst>
                                </p:cTn>
                              </p:par>
                            </p:childTnLst>
                          </p:cTn>
                        </p:par>
                        <p:par>
                          <p:cTn id="64" fill="hold" nodeType="afterGroup">
                            <p:stCondLst>
                              <p:cond delay="7500"/>
                            </p:stCondLst>
                            <p:childTnLst>
                              <p:par>
                                <p:cTn id="65" presetID="22" presetClass="entr" presetSubtype="8" fill="hold" nodeType="afterEffect">
                                  <p:stCondLst>
                                    <p:cond delay="0"/>
                                  </p:stCondLst>
                                  <p:childTnLst>
                                    <p:set>
                                      <p:cBhvr>
                                        <p:cTn id="66" dur="1" fill="hold">
                                          <p:stCondLst>
                                            <p:cond delay="0"/>
                                          </p:stCondLst>
                                        </p:cTn>
                                        <p:tgtEl>
                                          <p:spTgt spid="31762"/>
                                        </p:tgtEl>
                                        <p:attrNameLst>
                                          <p:attrName>style.visibility</p:attrName>
                                        </p:attrNameLst>
                                      </p:cBhvr>
                                      <p:to>
                                        <p:strVal val="visible"/>
                                      </p:to>
                                    </p:set>
                                    <p:animEffect transition="in" filter="wipe(left)">
                                      <p:cBhvr>
                                        <p:cTn id="67" dur="500"/>
                                        <p:tgtEl>
                                          <p:spTgt spid="31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14400" y="0"/>
            <a:ext cx="7772400" cy="685800"/>
          </a:xfrm>
        </p:spPr>
        <p:txBody>
          <a:bodyPr>
            <a:normAutofit fontScale="90000"/>
          </a:bodyPr>
          <a:lstStyle/>
          <a:p>
            <a:r>
              <a:rPr lang="en-US" altLang="en-US" dirty="0"/>
              <a:t>Where is the Water ?</a:t>
            </a:r>
          </a:p>
        </p:txBody>
      </p:sp>
      <p:pic>
        <p:nvPicPr>
          <p:cNvPr id="7171" name="Picture 3" descr="Where is the water                                             00000045&#10;Pwrpnt Wrk                     A004BEB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409" y="1066800"/>
            <a:ext cx="6567488" cy="49657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6781800" y="1042848"/>
            <a:ext cx="5257800" cy="4989652"/>
          </a:xfrm>
          <a:prstGeom prst="rect">
            <a:avLst/>
          </a:prstGeom>
        </p:spPr>
      </p:pic>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a:bodyPr>
          <a:lstStyle/>
          <a:p>
            <a:r>
              <a:rPr lang="en-US" altLang="en-US" sz="6600" b="1" dirty="0"/>
              <a:t>Point Bar Deposits</a:t>
            </a:r>
          </a:p>
        </p:txBody>
      </p:sp>
      <p:pic>
        <p:nvPicPr>
          <p:cNvPr id="34819" name="Picture 3" descr="pt bar deposit diag                                            00000045&#10;Pwrpnt Wrk                     A004BEB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905000"/>
            <a:ext cx="7469188" cy="29083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4820" name="Line 4"/>
          <p:cNvSpPr>
            <a:spLocks noChangeShapeType="1"/>
          </p:cNvSpPr>
          <p:nvPr/>
        </p:nvSpPr>
        <p:spPr bwMode="auto">
          <a:xfrm flipH="1" flipV="1">
            <a:off x="5410200" y="2743200"/>
            <a:ext cx="1219200" cy="1371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1" name="Line 5"/>
          <p:cNvSpPr>
            <a:spLocks noChangeShapeType="1"/>
          </p:cNvSpPr>
          <p:nvPr/>
        </p:nvSpPr>
        <p:spPr bwMode="auto">
          <a:xfrm flipH="1" flipV="1">
            <a:off x="4876800" y="2743200"/>
            <a:ext cx="1219200" cy="129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2" name="Line 6"/>
          <p:cNvSpPr>
            <a:spLocks noChangeShapeType="1"/>
          </p:cNvSpPr>
          <p:nvPr/>
        </p:nvSpPr>
        <p:spPr bwMode="auto">
          <a:xfrm flipH="1" flipV="1">
            <a:off x="4419600" y="2743200"/>
            <a:ext cx="990600" cy="1143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3" name="Line 7"/>
          <p:cNvSpPr>
            <a:spLocks noChangeShapeType="1"/>
          </p:cNvSpPr>
          <p:nvPr/>
        </p:nvSpPr>
        <p:spPr bwMode="auto">
          <a:xfrm flipH="1" flipV="1">
            <a:off x="3810000" y="2667000"/>
            <a:ext cx="914400" cy="1143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4" name="Line 8"/>
          <p:cNvSpPr>
            <a:spLocks noChangeShapeType="1"/>
          </p:cNvSpPr>
          <p:nvPr/>
        </p:nvSpPr>
        <p:spPr bwMode="auto">
          <a:xfrm flipH="1" flipV="1">
            <a:off x="3200400" y="2590800"/>
            <a:ext cx="990600" cy="1143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5" name="Line 9"/>
          <p:cNvSpPr>
            <a:spLocks noChangeShapeType="1"/>
          </p:cNvSpPr>
          <p:nvPr/>
        </p:nvSpPr>
        <p:spPr bwMode="auto">
          <a:xfrm flipH="1" flipV="1">
            <a:off x="2743200" y="2590800"/>
            <a:ext cx="762000" cy="990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6" name="Line 10"/>
          <p:cNvSpPr>
            <a:spLocks noChangeShapeType="1"/>
          </p:cNvSpPr>
          <p:nvPr/>
        </p:nvSpPr>
        <p:spPr bwMode="auto">
          <a:xfrm flipH="1" flipV="1">
            <a:off x="2362200" y="2743200"/>
            <a:ext cx="533400" cy="762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7" name="Line 11"/>
          <p:cNvSpPr>
            <a:spLocks noChangeShapeType="1"/>
          </p:cNvSpPr>
          <p:nvPr/>
        </p:nvSpPr>
        <p:spPr bwMode="auto">
          <a:xfrm>
            <a:off x="2362200" y="3048000"/>
            <a:ext cx="3810000" cy="1524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8" name="Text Box 12"/>
          <p:cNvSpPr txBox="1">
            <a:spLocks noChangeArrowheads="1"/>
          </p:cNvSpPr>
          <p:nvPr/>
        </p:nvSpPr>
        <p:spPr bwMode="auto">
          <a:xfrm>
            <a:off x="2438400" y="5105401"/>
            <a:ext cx="9601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600"/>
              <a:t>Point bar deposits grows laterally through time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4826"/>
                                        </p:tgtEl>
                                        <p:attrNameLst>
                                          <p:attrName>style.visibility</p:attrName>
                                        </p:attrNameLst>
                                      </p:cBhvr>
                                      <p:to>
                                        <p:strVal val="visible"/>
                                      </p:to>
                                    </p:set>
                                    <p:animEffect transition="in" filter="wipe(left)">
                                      <p:cBhvr>
                                        <p:cTn id="7" dur="500"/>
                                        <p:tgtEl>
                                          <p:spTgt spid="34826"/>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34825"/>
                                        </p:tgtEl>
                                        <p:attrNameLst>
                                          <p:attrName>style.visibility</p:attrName>
                                        </p:attrNameLst>
                                      </p:cBhvr>
                                      <p:to>
                                        <p:strVal val="visible"/>
                                      </p:to>
                                    </p:set>
                                    <p:animEffect transition="in" filter="wipe(left)">
                                      <p:cBhvr>
                                        <p:cTn id="11" dur="500"/>
                                        <p:tgtEl>
                                          <p:spTgt spid="34825"/>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34824"/>
                                        </p:tgtEl>
                                        <p:attrNameLst>
                                          <p:attrName>style.visibility</p:attrName>
                                        </p:attrNameLst>
                                      </p:cBhvr>
                                      <p:to>
                                        <p:strVal val="visible"/>
                                      </p:to>
                                    </p:set>
                                    <p:animEffect transition="in" filter="wipe(left)">
                                      <p:cBhvr>
                                        <p:cTn id="15" dur="500"/>
                                        <p:tgtEl>
                                          <p:spTgt spid="34824"/>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34823"/>
                                        </p:tgtEl>
                                        <p:attrNameLst>
                                          <p:attrName>style.visibility</p:attrName>
                                        </p:attrNameLst>
                                      </p:cBhvr>
                                      <p:to>
                                        <p:strVal val="visible"/>
                                      </p:to>
                                    </p:set>
                                    <p:animEffect transition="in" filter="wipe(left)">
                                      <p:cBhvr>
                                        <p:cTn id="19" dur="500"/>
                                        <p:tgtEl>
                                          <p:spTgt spid="34823"/>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34822"/>
                                        </p:tgtEl>
                                        <p:attrNameLst>
                                          <p:attrName>style.visibility</p:attrName>
                                        </p:attrNameLst>
                                      </p:cBhvr>
                                      <p:to>
                                        <p:strVal val="visible"/>
                                      </p:to>
                                    </p:set>
                                    <p:animEffect transition="in" filter="wipe(left)">
                                      <p:cBhvr>
                                        <p:cTn id="23" dur="500"/>
                                        <p:tgtEl>
                                          <p:spTgt spid="34822"/>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34821"/>
                                        </p:tgtEl>
                                        <p:attrNameLst>
                                          <p:attrName>style.visibility</p:attrName>
                                        </p:attrNameLst>
                                      </p:cBhvr>
                                      <p:to>
                                        <p:strVal val="visible"/>
                                      </p:to>
                                    </p:set>
                                    <p:animEffect transition="in" filter="wipe(left)">
                                      <p:cBhvr>
                                        <p:cTn id="27" dur="500"/>
                                        <p:tgtEl>
                                          <p:spTgt spid="34821"/>
                                        </p:tgtEl>
                                      </p:cBhvr>
                                    </p:animEffect>
                                  </p:childTnLst>
                                </p:cTn>
                              </p:par>
                            </p:childTnLst>
                          </p:cTn>
                        </p:par>
                        <p:par>
                          <p:cTn id="28" fill="hold" nodeType="afterGroup">
                            <p:stCondLst>
                              <p:cond delay="3000"/>
                            </p:stCondLst>
                            <p:childTnLst>
                              <p:par>
                                <p:cTn id="29" presetID="22" presetClass="entr" presetSubtype="8" fill="hold" nodeType="afterEffect">
                                  <p:stCondLst>
                                    <p:cond delay="0"/>
                                  </p:stCondLst>
                                  <p:childTnLst>
                                    <p:set>
                                      <p:cBhvr>
                                        <p:cTn id="30" dur="1" fill="hold">
                                          <p:stCondLst>
                                            <p:cond delay="0"/>
                                          </p:stCondLst>
                                        </p:cTn>
                                        <p:tgtEl>
                                          <p:spTgt spid="34820"/>
                                        </p:tgtEl>
                                        <p:attrNameLst>
                                          <p:attrName>style.visibility</p:attrName>
                                        </p:attrNameLst>
                                      </p:cBhvr>
                                      <p:to>
                                        <p:strVal val="visible"/>
                                      </p:to>
                                    </p:set>
                                    <p:animEffect transition="in" filter="wipe(left)">
                                      <p:cBhvr>
                                        <p:cTn id="31" dur="500"/>
                                        <p:tgtEl>
                                          <p:spTgt spid="3482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34828"/>
                                        </p:tgtEl>
                                        <p:attrNameLst>
                                          <p:attrName>style.visibility</p:attrName>
                                        </p:attrNameLst>
                                      </p:cBhvr>
                                      <p:to>
                                        <p:strVal val="visible"/>
                                      </p:to>
                                    </p:set>
                                    <p:animEffect transition="in" filter="dissolve">
                                      <p:cBhvr>
                                        <p:cTn id="36" dur="500"/>
                                        <p:tgtEl>
                                          <p:spTgt spid="34828"/>
                                        </p:tgtEl>
                                      </p:cBhvr>
                                    </p:animEffect>
                                  </p:childTnLst>
                                </p:cTn>
                              </p:par>
                            </p:childTnLst>
                          </p:cTn>
                        </p:par>
                        <p:par>
                          <p:cTn id="37" fill="hold" nodeType="afterGroup">
                            <p:stCondLst>
                              <p:cond delay="500"/>
                            </p:stCondLst>
                            <p:childTnLst>
                              <p:par>
                                <p:cTn id="38" presetID="22" presetClass="entr" presetSubtype="8" fill="hold" nodeType="afterEffect">
                                  <p:stCondLst>
                                    <p:cond delay="0"/>
                                  </p:stCondLst>
                                  <p:childTnLst>
                                    <p:set>
                                      <p:cBhvr>
                                        <p:cTn id="39" dur="1" fill="hold">
                                          <p:stCondLst>
                                            <p:cond delay="0"/>
                                          </p:stCondLst>
                                        </p:cTn>
                                        <p:tgtEl>
                                          <p:spTgt spid="34827"/>
                                        </p:tgtEl>
                                        <p:attrNameLst>
                                          <p:attrName>style.visibility</p:attrName>
                                        </p:attrNameLst>
                                      </p:cBhvr>
                                      <p:to>
                                        <p:strVal val="visible"/>
                                      </p:to>
                                    </p:set>
                                    <p:animEffect transition="in" filter="wipe(left)">
                                      <p:cBhvr>
                                        <p:cTn id="40" dur="500"/>
                                        <p:tgtEl>
                                          <p:spTgt spid="348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8"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 MEander C                                                      00000045&#10;Pwrpnt Wrk                     A004BEB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5364" y="1270000"/>
            <a:ext cx="7659687" cy="43180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2771" name="Line 3"/>
          <p:cNvSpPr>
            <a:spLocks noChangeShapeType="1"/>
          </p:cNvSpPr>
          <p:nvPr/>
        </p:nvSpPr>
        <p:spPr bwMode="auto">
          <a:xfrm flipH="1">
            <a:off x="5410200" y="1066800"/>
            <a:ext cx="685800" cy="914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2" name="Line 4"/>
          <p:cNvSpPr>
            <a:spLocks noChangeShapeType="1"/>
          </p:cNvSpPr>
          <p:nvPr/>
        </p:nvSpPr>
        <p:spPr bwMode="auto">
          <a:xfrm>
            <a:off x="6096000" y="1066800"/>
            <a:ext cx="762000" cy="914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3" name="Text Box 5"/>
          <p:cNvSpPr txBox="1">
            <a:spLocks noChangeArrowheads="1"/>
          </p:cNvSpPr>
          <p:nvPr/>
        </p:nvSpPr>
        <p:spPr bwMode="auto">
          <a:xfrm>
            <a:off x="4800600" y="533400"/>
            <a:ext cx="3276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dirty="0"/>
              <a:t>Cut bank erosion</a:t>
            </a:r>
            <a:endParaRPr lang="en-US" altLang="en-US" b="1" dirty="0"/>
          </a:p>
        </p:txBody>
      </p:sp>
      <p:sp>
        <p:nvSpPr>
          <p:cNvPr id="32774" name="Text Box 6"/>
          <p:cNvSpPr txBox="1">
            <a:spLocks noChangeArrowheads="1"/>
          </p:cNvSpPr>
          <p:nvPr/>
        </p:nvSpPr>
        <p:spPr bwMode="auto">
          <a:xfrm>
            <a:off x="2353962" y="3220302"/>
            <a:ext cx="1600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dirty="0"/>
              <a:t>Point bar deposits</a:t>
            </a:r>
          </a:p>
        </p:txBody>
      </p:sp>
      <p:sp>
        <p:nvSpPr>
          <p:cNvPr id="32775" name="Line 7"/>
          <p:cNvSpPr>
            <a:spLocks noChangeShapeType="1"/>
          </p:cNvSpPr>
          <p:nvPr/>
        </p:nvSpPr>
        <p:spPr bwMode="auto">
          <a:xfrm flipV="1">
            <a:off x="3657600" y="2743200"/>
            <a:ext cx="609600" cy="838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6" name="Line 8"/>
          <p:cNvSpPr>
            <a:spLocks noChangeShapeType="1"/>
          </p:cNvSpPr>
          <p:nvPr/>
        </p:nvSpPr>
        <p:spPr bwMode="auto">
          <a:xfrm flipV="1">
            <a:off x="3657600" y="2514600"/>
            <a:ext cx="4038600" cy="1066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7" name="Line 9"/>
          <p:cNvSpPr>
            <a:spLocks noChangeShapeType="1"/>
          </p:cNvSpPr>
          <p:nvPr/>
        </p:nvSpPr>
        <p:spPr bwMode="auto">
          <a:xfrm>
            <a:off x="3657600" y="3581400"/>
            <a:ext cx="2057400" cy="1066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8" name="Text Box 10"/>
          <p:cNvSpPr txBox="1">
            <a:spLocks noChangeArrowheads="1"/>
          </p:cNvSpPr>
          <p:nvPr/>
        </p:nvSpPr>
        <p:spPr bwMode="auto">
          <a:xfrm>
            <a:off x="7620000" y="3733800"/>
            <a:ext cx="838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9600"/>
              <a:t>}</a:t>
            </a:r>
          </a:p>
        </p:txBody>
      </p:sp>
      <p:sp>
        <p:nvSpPr>
          <p:cNvPr id="32779" name="Text Box 11"/>
          <p:cNvSpPr txBox="1">
            <a:spLocks noChangeArrowheads="1"/>
          </p:cNvSpPr>
          <p:nvPr/>
        </p:nvSpPr>
        <p:spPr bwMode="auto">
          <a:xfrm>
            <a:off x="8229600" y="4038600"/>
            <a:ext cx="1676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Meander loop</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773"/>
                                        </p:tgtEl>
                                        <p:attrNameLst>
                                          <p:attrName>style.visibility</p:attrName>
                                        </p:attrNameLst>
                                      </p:cBhvr>
                                      <p:to>
                                        <p:strVal val="visible"/>
                                      </p:to>
                                    </p:set>
                                    <p:animEffect transition="in" filter="dissolve">
                                      <p:cBhvr>
                                        <p:cTn id="7" dur="500"/>
                                        <p:tgtEl>
                                          <p:spTgt spid="32773"/>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32771"/>
                                        </p:tgtEl>
                                        <p:attrNameLst>
                                          <p:attrName>style.visibility</p:attrName>
                                        </p:attrNameLst>
                                      </p:cBhvr>
                                      <p:to>
                                        <p:strVal val="visible"/>
                                      </p:to>
                                    </p:set>
                                    <p:animEffect transition="in" filter="wipe(up)">
                                      <p:cBhvr>
                                        <p:cTn id="11" dur="500"/>
                                        <p:tgtEl>
                                          <p:spTgt spid="32771"/>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32772"/>
                                        </p:tgtEl>
                                        <p:attrNameLst>
                                          <p:attrName>style.visibility</p:attrName>
                                        </p:attrNameLst>
                                      </p:cBhvr>
                                      <p:to>
                                        <p:strVal val="visible"/>
                                      </p:to>
                                    </p:set>
                                    <p:animEffect transition="in" filter="wipe(up)">
                                      <p:cBhvr>
                                        <p:cTn id="15" dur="500"/>
                                        <p:tgtEl>
                                          <p:spTgt spid="3277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2774"/>
                                        </p:tgtEl>
                                        <p:attrNameLst>
                                          <p:attrName>style.visibility</p:attrName>
                                        </p:attrNameLst>
                                      </p:cBhvr>
                                      <p:to>
                                        <p:strVal val="visible"/>
                                      </p:to>
                                    </p:set>
                                    <p:animEffect transition="in" filter="dissolve">
                                      <p:cBhvr>
                                        <p:cTn id="20" dur="500"/>
                                        <p:tgtEl>
                                          <p:spTgt spid="32774"/>
                                        </p:tgtEl>
                                      </p:cBhvr>
                                    </p:animEffect>
                                  </p:childTnLst>
                                </p:cTn>
                              </p:par>
                            </p:childTnLst>
                          </p:cTn>
                        </p:par>
                        <p:par>
                          <p:cTn id="21" fill="hold" nodeType="afterGroup">
                            <p:stCondLst>
                              <p:cond delay="500"/>
                            </p:stCondLst>
                            <p:childTnLst>
                              <p:par>
                                <p:cTn id="22" presetID="22" presetClass="entr" presetSubtype="8" fill="hold" nodeType="afterEffect">
                                  <p:stCondLst>
                                    <p:cond delay="0"/>
                                  </p:stCondLst>
                                  <p:childTnLst>
                                    <p:set>
                                      <p:cBhvr>
                                        <p:cTn id="23" dur="1" fill="hold">
                                          <p:stCondLst>
                                            <p:cond delay="0"/>
                                          </p:stCondLst>
                                        </p:cTn>
                                        <p:tgtEl>
                                          <p:spTgt spid="32775"/>
                                        </p:tgtEl>
                                        <p:attrNameLst>
                                          <p:attrName>style.visibility</p:attrName>
                                        </p:attrNameLst>
                                      </p:cBhvr>
                                      <p:to>
                                        <p:strVal val="visible"/>
                                      </p:to>
                                    </p:set>
                                    <p:animEffect transition="in" filter="wipe(left)">
                                      <p:cBhvr>
                                        <p:cTn id="24" dur="500"/>
                                        <p:tgtEl>
                                          <p:spTgt spid="32775"/>
                                        </p:tgtEl>
                                      </p:cBhvr>
                                    </p:animEffect>
                                  </p:childTnLst>
                                </p:cTn>
                              </p:par>
                            </p:childTnLst>
                          </p:cTn>
                        </p:par>
                        <p:par>
                          <p:cTn id="25" fill="hold" nodeType="afterGroup">
                            <p:stCondLst>
                              <p:cond delay="1000"/>
                            </p:stCondLst>
                            <p:childTnLst>
                              <p:par>
                                <p:cTn id="26" presetID="22" presetClass="entr" presetSubtype="8" fill="hold" nodeType="afterEffect">
                                  <p:stCondLst>
                                    <p:cond delay="0"/>
                                  </p:stCondLst>
                                  <p:childTnLst>
                                    <p:set>
                                      <p:cBhvr>
                                        <p:cTn id="27" dur="1" fill="hold">
                                          <p:stCondLst>
                                            <p:cond delay="0"/>
                                          </p:stCondLst>
                                        </p:cTn>
                                        <p:tgtEl>
                                          <p:spTgt spid="32776"/>
                                        </p:tgtEl>
                                        <p:attrNameLst>
                                          <p:attrName>style.visibility</p:attrName>
                                        </p:attrNameLst>
                                      </p:cBhvr>
                                      <p:to>
                                        <p:strVal val="visible"/>
                                      </p:to>
                                    </p:set>
                                    <p:animEffect transition="in" filter="wipe(left)">
                                      <p:cBhvr>
                                        <p:cTn id="28" dur="500"/>
                                        <p:tgtEl>
                                          <p:spTgt spid="32776"/>
                                        </p:tgtEl>
                                      </p:cBhvr>
                                    </p:animEffect>
                                  </p:childTnLst>
                                </p:cTn>
                              </p:par>
                            </p:childTnLst>
                          </p:cTn>
                        </p:par>
                        <p:par>
                          <p:cTn id="29" fill="hold" nodeType="afterGroup">
                            <p:stCondLst>
                              <p:cond delay="1500"/>
                            </p:stCondLst>
                            <p:childTnLst>
                              <p:par>
                                <p:cTn id="30" presetID="22" presetClass="entr" presetSubtype="8" fill="hold" nodeType="afterEffect">
                                  <p:stCondLst>
                                    <p:cond delay="0"/>
                                  </p:stCondLst>
                                  <p:childTnLst>
                                    <p:set>
                                      <p:cBhvr>
                                        <p:cTn id="31" dur="1" fill="hold">
                                          <p:stCondLst>
                                            <p:cond delay="0"/>
                                          </p:stCondLst>
                                        </p:cTn>
                                        <p:tgtEl>
                                          <p:spTgt spid="32777"/>
                                        </p:tgtEl>
                                        <p:attrNameLst>
                                          <p:attrName>style.visibility</p:attrName>
                                        </p:attrNameLst>
                                      </p:cBhvr>
                                      <p:to>
                                        <p:strVal val="visible"/>
                                      </p:to>
                                    </p:set>
                                    <p:animEffect transition="in" filter="wipe(left)">
                                      <p:cBhvr>
                                        <p:cTn id="32" dur="500"/>
                                        <p:tgtEl>
                                          <p:spTgt spid="327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autoUpdateAnimBg="0"/>
      <p:bldP spid="32774"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 Meander D                                                      00000045&#10;Pwrpnt Wrk                     A004BEB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524000"/>
            <a:ext cx="6986588" cy="5081588"/>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3795" name="Text Box 3"/>
          <p:cNvSpPr txBox="1">
            <a:spLocks noChangeArrowheads="1"/>
          </p:cNvSpPr>
          <p:nvPr/>
        </p:nvSpPr>
        <p:spPr bwMode="auto">
          <a:xfrm>
            <a:off x="2590800" y="228601"/>
            <a:ext cx="76962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4800"/>
              <a:t>Formation of an Oxbow</a:t>
            </a:r>
          </a:p>
        </p:txBody>
      </p:sp>
    </p:spTree>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My Documents\teaching\env geol\IMAGES\rivers\oxbowcutof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38417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9155" name="Picture 3" descr="C:\My Documents\teaching\env geol\IMAGES\rivers\meanderneck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067176"/>
            <a:ext cx="5257800" cy="2790825"/>
          </a:xfrm>
          <a:prstGeom prst="rect">
            <a:avLst/>
          </a:prstGeom>
          <a:noFill/>
          <a:extLst>
            <a:ext uri="{909E8E84-426E-40DD-AFC4-6F175D3DCCD1}">
              <a14:hiddenFill xmlns:a14="http://schemas.microsoft.com/office/drawing/2010/main">
                <a:solidFill>
                  <a:srgbClr val="FFFFFF"/>
                </a:solidFill>
              </a14:hiddenFill>
            </a:ext>
          </a:extLst>
        </p:spPr>
      </p:pic>
      <p:pic>
        <p:nvPicPr>
          <p:cNvPr id="49156" name="Picture 4" descr="C:\My Documents\teaching\env geol\IMAGES\rivers\lakeoxbo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
            <a:ext cx="5257800" cy="41322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reeform 2"/>
          <p:cNvSpPr>
            <a:spLocks/>
          </p:cNvSpPr>
          <p:nvPr/>
        </p:nvSpPr>
        <p:spPr bwMode="auto">
          <a:xfrm>
            <a:off x="5105400" y="457201"/>
            <a:ext cx="2197100" cy="4994275"/>
          </a:xfrm>
          <a:custGeom>
            <a:avLst/>
            <a:gdLst>
              <a:gd name="T0" fmla="*/ 887 w 1384"/>
              <a:gd name="T1" fmla="*/ 3114 h 3146"/>
              <a:gd name="T2" fmla="*/ 1249 w 1384"/>
              <a:gd name="T3" fmla="*/ 3096 h 3146"/>
              <a:gd name="T4" fmla="*/ 922 w 1384"/>
              <a:gd name="T5" fmla="*/ 2814 h 3146"/>
              <a:gd name="T6" fmla="*/ 640 w 1384"/>
              <a:gd name="T7" fmla="*/ 2576 h 3146"/>
              <a:gd name="T8" fmla="*/ 543 w 1384"/>
              <a:gd name="T9" fmla="*/ 2320 h 3146"/>
              <a:gd name="T10" fmla="*/ 702 w 1384"/>
              <a:gd name="T11" fmla="*/ 2064 h 3146"/>
              <a:gd name="T12" fmla="*/ 1187 w 1384"/>
              <a:gd name="T13" fmla="*/ 1755 h 3146"/>
              <a:gd name="T14" fmla="*/ 1345 w 1384"/>
              <a:gd name="T15" fmla="*/ 1546 h 3146"/>
              <a:gd name="T16" fmla="*/ 1267 w 1384"/>
              <a:gd name="T17" fmla="*/ 1261 h 3146"/>
              <a:gd name="T18" fmla="*/ 640 w 1384"/>
              <a:gd name="T19" fmla="*/ 820 h 3146"/>
              <a:gd name="T20" fmla="*/ 402 w 1384"/>
              <a:gd name="T21" fmla="*/ 546 h 3146"/>
              <a:gd name="T22" fmla="*/ 499 w 1384"/>
              <a:gd name="T23" fmla="*/ 317 h 3146"/>
              <a:gd name="T24" fmla="*/ 865 w 1384"/>
              <a:gd name="T25" fmla="*/ 45 h 3146"/>
              <a:gd name="T26" fmla="*/ 494 w 1384"/>
              <a:gd name="T27" fmla="*/ 45 h 3146"/>
              <a:gd name="T28" fmla="*/ 441 w 1384"/>
              <a:gd name="T29" fmla="*/ 63 h 3146"/>
              <a:gd name="T30" fmla="*/ 64 w 1384"/>
              <a:gd name="T31" fmla="*/ 369 h 3146"/>
              <a:gd name="T32" fmla="*/ 64 w 1384"/>
              <a:gd name="T33" fmla="*/ 657 h 3146"/>
              <a:gd name="T34" fmla="*/ 448 w 1384"/>
              <a:gd name="T35" fmla="*/ 945 h 3146"/>
              <a:gd name="T36" fmla="*/ 688 w 1384"/>
              <a:gd name="T37" fmla="*/ 1089 h 3146"/>
              <a:gd name="T38" fmla="*/ 880 w 1384"/>
              <a:gd name="T39" fmla="*/ 1281 h 3146"/>
              <a:gd name="T40" fmla="*/ 928 w 1384"/>
              <a:gd name="T41" fmla="*/ 1569 h 3146"/>
              <a:gd name="T42" fmla="*/ 640 w 1384"/>
              <a:gd name="T43" fmla="*/ 1835 h 3146"/>
              <a:gd name="T44" fmla="*/ 304 w 1384"/>
              <a:gd name="T45" fmla="*/ 2049 h 3146"/>
              <a:gd name="T46" fmla="*/ 160 w 1384"/>
              <a:gd name="T47" fmla="*/ 2241 h 3146"/>
              <a:gd name="T48" fmla="*/ 208 w 1384"/>
              <a:gd name="T49" fmla="*/ 2529 h 3146"/>
              <a:gd name="T50" fmla="*/ 544 w 1384"/>
              <a:gd name="T51" fmla="*/ 2817 h 3146"/>
              <a:gd name="T52" fmla="*/ 784 w 1384"/>
              <a:gd name="T53" fmla="*/ 3009 h 3146"/>
              <a:gd name="T54" fmla="*/ 880 w 1384"/>
              <a:gd name="T55" fmla="*/ 3105 h 3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4" h="3146">
                <a:moveTo>
                  <a:pt x="887" y="3114"/>
                </a:moveTo>
                <a:cubicBezTo>
                  <a:pt x="949" y="3111"/>
                  <a:pt x="1243" y="3146"/>
                  <a:pt x="1249" y="3096"/>
                </a:cubicBezTo>
                <a:cubicBezTo>
                  <a:pt x="1255" y="3046"/>
                  <a:pt x="1023" y="2901"/>
                  <a:pt x="922" y="2814"/>
                </a:cubicBezTo>
                <a:cubicBezTo>
                  <a:pt x="821" y="2727"/>
                  <a:pt x="703" y="2658"/>
                  <a:pt x="640" y="2576"/>
                </a:cubicBezTo>
                <a:cubicBezTo>
                  <a:pt x="577" y="2494"/>
                  <a:pt x="533" y="2405"/>
                  <a:pt x="543" y="2320"/>
                </a:cubicBezTo>
                <a:cubicBezTo>
                  <a:pt x="553" y="2235"/>
                  <a:pt x="595" y="2158"/>
                  <a:pt x="702" y="2064"/>
                </a:cubicBezTo>
                <a:cubicBezTo>
                  <a:pt x="809" y="1970"/>
                  <a:pt x="1080" y="1841"/>
                  <a:pt x="1187" y="1755"/>
                </a:cubicBezTo>
                <a:cubicBezTo>
                  <a:pt x="1294" y="1669"/>
                  <a:pt x="1332" y="1628"/>
                  <a:pt x="1345" y="1546"/>
                </a:cubicBezTo>
                <a:cubicBezTo>
                  <a:pt x="1358" y="1464"/>
                  <a:pt x="1384" y="1382"/>
                  <a:pt x="1267" y="1261"/>
                </a:cubicBezTo>
                <a:cubicBezTo>
                  <a:pt x="1150" y="1140"/>
                  <a:pt x="784" y="939"/>
                  <a:pt x="640" y="820"/>
                </a:cubicBezTo>
                <a:cubicBezTo>
                  <a:pt x="496" y="701"/>
                  <a:pt x="425" y="630"/>
                  <a:pt x="402" y="546"/>
                </a:cubicBezTo>
                <a:cubicBezTo>
                  <a:pt x="379" y="462"/>
                  <a:pt x="422" y="401"/>
                  <a:pt x="499" y="317"/>
                </a:cubicBezTo>
                <a:cubicBezTo>
                  <a:pt x="576" y="233"/>
                  <a:pt x="866" y="90"/>
                  <a:pt x="865" y="45"/>
                </a:cubicBezTo>
                <a:cubicBezTo>
                  <a:pt x="864" y="0"/>
                  <a:pt x="565" y="42"/>
                  <a:pt x="494" y="45"/>
                </a:cubicBezTo>
                <a:cubicBezTo>
                  <a:pt x="423" y="48"/>
                  <a:pt x="513" y="9"/>
                  <a:pt x="441" y="63"/>
                </a:cubicBezTo>
                <a:cubicBezTo>
                  <a:pt x="369" y="117"/>
                  <a:pt x="127" y="270"/>
                  <a:pt x="64" y="369"/>
                </a:cubicBezTo>
                <a:cubicBezTo>
                  <a:pt x="1" y="468"/>
                  <a:pt x="0" y="561"/>
                  <a:pt x="64" y="657"/>
                </a:cubicBezTo>
                <a:cubicBezTo>
                  <a:pt x="128" y="753"/>
                  <a:pt x="344" y="873"/>
                  <a:pt x="448" y="945"/>
                </a:cubicBezTo>
                <a:cubicBezTo>
                  <a:pt x="552" y="1017"/>
                  <a:pt x="616" y="1033"/>
                  <a:pt x="688" y="1089"/>
                </a:cubicBezTo>
                <a:cubicBezTo>
                  <a:pt x="760" y="1145"/>
                  <a:pt x="840" y="1201"/>
                  <a:pt x="880" y="1281"/>
                </a:cubicBezTo>
                <a:cubicBezTo>
                  <a:pt x="920" y="1361"/>
                  <a:pt x="968" y="1477"/>
                  <a:pt x="928" y="1569"/>
                </a:cubicBezTo>
                <a:cubicBezTo>
                  <a:pt x="888" y="1661"/>
                  <a:pt x="744" y="1755"/>
                  <a:pt x="640" y="1835"/>
                </a:cubicBezTo>
                <a:cubicBezTo>
                  <a:pt x="536" y="1915"/>
                  <a:pt x="384" y="1981"/>
                  <a:pt x="304" y="2049"/>
                </a:cubicBezTo>
                <a:cubicBezTo>
                  <a:pt x="224" y="2117"/>
                  <a:pt x="176" y="2161"/>
                  <a:pt x="160" y="2241"/>
                </a:cubicBezTo>
                <a:cubicBezTo>
                  <a:pt x="144" y="2321"/>
                  <a:pt x="144" y="2433"/>
                  <a:pt x="208" y="2529"/>
                </a:cubicBezTo>
                <a:cubicBezTo>
                  <a:pt x="272" y="2625"/>
                  <a:pt x="448" y="2737"/>
                  <a:pt x="544" y="2817"/>
                </a:cubicBezTo>
                <a:cubicBezTo>
                  <a:pt x="640" y="2897"/>
                  <a:pt x="728" y="2961"/>
                  <a:pt x="784" y="3009"/>
                </a:cubicBezTo>
                <a:cubicBezTo>
                  <a:pt x="840" y="3057"/>
                  <a:pt x="860" y="3081"/>
                  <a:pt x="880" y="3105"/>
                </a:cubicBezTo>
              </a:path>
            </a:pathLst>
          </a:cu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71" name="Line 3"/>
          <p:cNvSpPr>
            <a:spLocks noChangeShapeType="1"/>
          </p:cNvSpPr>
          <p:nvPr/>
        </p:nvSpPr>
        <p:spPr bwMode="auto">
          <a:xfrm>
            <a:off x="6324600" y="0"/>
            <a:ext cx="0" cy="4572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72" name="Line 4"/>
          <p:cNvSpPr>
            <a:spLocks noChangeShapeType="1"/>
          </p:cNvSpPr>
          <p:nvPr/>
        </p:nvSpPr>
        <p:spPr bwMode="auto">
          <a:xfrm>
            <a:off x="6781800" y="5410200"/>
            <a:ext cx="0" cy="4572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73" name="Text Box 5"/>
          <p:cNvSpPr txBox="1">
            <a:spLocks noChangeArrowheads="1"/>
          </p:cNvSpPr>
          <p:nvPr/>
        </p:nvSpPr>
        <p:spPr bwMode="auto">
          <a:xfrm>
            <a:off x="1828801" y="304801"/>
            <a:ext cx="3366627"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imes New Roman" panose="02020603050405020304" pitchFamily="18" charset="0"/>
              </a:rPr>
              <a:t>Meandering stream</a:t>
            </a:r>
          </a:p>
          <a:p>
            <a:r>
              <a:rPr lang="en-US" altLang="en-US">
                <a:latin typeface="Times New Roman" panose="02020603050405020304" pitchFamily="18" charset="0"/>
              </a:rPr>
              <a:t>flowing from</a:t>
            </a:r>
          </a:p>
          <a:p>
            <a:r>
              <a:rPr lang="en-US" altLang="en-US">
                <a:latin typeface="Times New Roman" panose="02020603050405020304" pitchFamily="18" charset="0"/>
              </a:rPr>
              <a:t>top of screen</a:t>
            </a:r>
          </a:p>
          <a:p>
            <a:r>
              <a:rPr lang="en-US" altLang="en-US">
                <a:latin typeface="Times New Roman" panose="02020603050405020304" pitchFamily="18" charset="0"/>
              </a:rPr>
              <a:t>to bottom</a:t>
            </a:r>
          </a:p>
        </p:txBody>
      </p:sp>
    </p:spTree>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reeform 2"/>
          <p:cNvSpPr>
            <a:spLocks/>
          </p:cNvSpPr>
          <p:nvPr/>
        </p:nvSpPr>
        <p:spPr bwMode="auto">
          <a:xfrm>
            <a:off x="5105400" y="457201"/>
            <a:ext cx="2197100" cy="4994275"/>
          </a:xfrm>
          <a:custGeom>
            <a:avLst/>
            <a:gdLst>
              <a:gd name="T0" fmla="*/ 887 w 1384"/>
              <a:gd name="T1" fmla="*/ 3114 h 3146"/>
              <a:gd name="T2" fmla="*/ 1249 w 1384"/>
              <a:gd name="T3" fmla="*/ 3096 h 3146"/>
              <a:gd name="T4" fmla="*/ 922 w 1384"/>
              <a:gd name="T5" fmla="*/ 2814 h 3146"/>
              <a:gd name="T6" fmla="*/ 640 w 1384"/>
              <a:gd name="T7" fmla="*/ 2576 h 3146"/>
              <a:gd name="T8" fmla="*/ 543 w 1384"/>
              <a:gd name="T9" fmla="*/ 2320 h 3146"/>
              <a:gd name="T10" fmla="*/ 702 w 1384"/>
              <a:gd name="T11" fmla="*/ 2064 h 3146"/>
              <a:gd name="T12" fmla="*/ 1187 w 1384"/>
              <a:gd name="T13" fmla="*/ 1755 h 3146"/>
              <a:gd name="T14" fmla="*/ 1345 w 1384"/>
              <a:gd name="T15" fmla="*/ 1546 h 3146"/>
              <a:gd name="T16" fmla="*/ 1267 w 1384"/>
              <a:gd name="T17" fmla="*/ 1261 h 3146"/>
              <a:gd name="T18" fmla="*/ 640 w 1384"/>
              <a:gd name="T19" fmla="*/ 820 h 3146"/>
              <a:gd name="T20" fmla="*/ 402 w 1384"/>
              <a:gd name="T21" fmla="*/ 546 h 3146"/>
              <a:gd name="T22" fmla="*/ 499 w 1384"/>
              <a:gd name="T23" fmla="*/ 317 h 3146"/>
              <a:gd name="T24" fmla="*/ 865 w 1384"/>
              <a:gd name="T25" fmla="*/ 45 h 3146"/>
              <a:gd name="T26" fmla="*/ 494 w 1384"/>
              <a:gd name="T27" fmla="*/ 45 h 3146"/>
              <a:gd name="T28" fmla="*/ 441 w 1384"/>
              <a:gd name="T29" fmla="*/ 63 h 3146"/>
              <a:gd name="T30" fmla="*/ 64 w 1384"/>
              <a:gd name="T31" fmla="*/ 369 h 3146"/>
              <a:gd name="T32" fmla="*/ 64 w 1384"/>
              <a:gd name="T33" fmla="*/ 657 h 3146"/>
              <a:gd name="T34" fmla="*/ 448 w 1384"/>
              <a:gd name="T35" fmla="*/ 945 h 3146"/>
              <a:gd name="T36" fmla="*/ 688 w 1384"/>
              <a:gd name="T37" fmla="*/ 1089 h 3146"/>
              <a:gd name="T38" fmla="*/ 880 w 1384"/>
              <a:gd name="T39" fmla="*/ 1281 h 3146"/>
              <a:gd name="T40" fmla="*/ 928 w 1384"/>
              <a:gd name="T41" fmla="*/ 1569 h 3146"/>
              <a:gd name="T42" fmla="*/ 640 w 1384"/>
              <a:gd name="T43" fmla="*/ 1835 h 3146"/>
              <a:gd name="T44" fmla="*/ 304 w 1384"/>
              <a:gd name="T45" fmla="*/ 2049 h 3146"/>
              <a:gd name="T46" fmla="*/ 160 w 1384"/>
              <a:gd name="T47" fmla="*/ 2241 h 3146"/>
              <a:gd name="T48" fmla="*/ 208 w 1384"/>
              <a:gd name="T49" fmla="*/ 2529 h 3146"/>
              <a:gd name="T50" fmla="*/ 544 w 1384"/>
              <a:gd name="T51" fmla="*/ 2817 h 3146"/>
              <a:gd name="T52" fmla="*/ 784 w 1384"/>
              <a:gd name="T53" fmla="*/ 3009 h 3146"/>
              <a:gd name="T54" fmla="*/ 880 w 1384"/>
              <a:gd name="T55" fmla="*/ 3105 h 3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4" h="3146">
                <a:moveTo>
                  <a:pt x="887" y="3114"/>
                </a:moveTo>
                <a:cubicBezTo>
                  <a:pt x="949" y="3111"/>
                  <a:pt x="1243" y="3146"/>
                  <a:pt x="1249" y="3096"/>
                </a:cubicBezTo>
                <a:cubicBezTo>
                  <a:pt x="1255" y="3046"/>
                  <a:pt x="1023" y="2901"/>
                  <a:pt x="922" y="2814"/>
                </a:cubicBezTo>
                <a:cubicBezTo>
                  <a:pt x="821" y="2727"/>
                  <a:pt x="703" y="2658"/>
                  <a:pt x="640" y="2576"/>
                </a:cubicBezTo>
                <a:cubicBezTo>
                  <a:pt x="577" y="2494"/>
                  <a:pt x="533" y="2405"/>
                  <a:pt x="543" y="2320"/>
                </a:cubicBezTo>
                <a:cubicBezTo>
                  <a:pt x="553" y="2235"/>
                  <a:pt x="595" y="2158"/>
                  <a:pt x="702" y="2064"/>
                </a:cubicBezTo>
                <a:cubicBezTo>
                  <a:pt x="809" y="1970"/>
                  <a:pt x="1080" y="1841"/>
                  <a:pt x="1187" y="1755"/>
                </a:cubicBezTo>
                <a:cubicBezTo>
                  <a:pt x="1294" y="1669"/>
                  <a:pt x="1332" y="1628"/>
                  <a:pt x="1345" y="1546"/>
                </a:cubicBezTo>
                <a:cubicBezTo>
                  <a:pt x="1358" y="1464"/>
                  <a:pt x="1384" y="1382"/>
                  <a:pt x="1267" y="1261"/>
                </a:cubicBezTo>
                <a:cubicBezTo>
                  <a:pt x="1150" y="1140"/>
                  <a:pt x="784" y="939"/>
                  <a:pt x="640" y="820"/>
                </a:cubicBezTo>
                <a:cubicBezTo>
                  <a:pt x="496" y="701"/>
                  <a:pt x="425" y="630"/>
                  <a:pt x="402" y="546"/>
                </a:cubicBezTo>
                <a:cubicBezTo>
                  <a:pt x="379" y="462"/>
                  <a:pt x="422" y="401"/>
                  <a:pt x="499" y="317"/>
                </a:cubicBezTo>
                <a:cubicBezTo>
                  <a:pt x="576" y="233"/>
                  <a:pt x="866" y="90"/>
                  <a:pt x="865" y="45"/>
                </a:cubicBezTo>
                <a:cubicBezTo>
                  <a:pt x="864" y="0"/>
                  <a:pt x="565" y="42"/>
                  <a:pt x="494" y="45"/>
                </a:cubicBezTo>
                <a:cubicBezTo>
                  <a:pt x="423" y="48"/>
                  <a:pt x="513" y="9"/>
                  <a:pt x="441" y="63"/>
                </a:cubicBezTo>
                <a:cubicBezTo>
                  <a:pt x="369" y="117"/>
                  <a:pt x="127" y="270"/>
                  <a:pt x="64" y="369"/>
                </a:cubicBezTo>
                <a:cubicBezTo>
                  <a:pt x="1" y="468"/>
                  <a:pt x="0" y="561"/>
                  <a:pt x="64" y="657"/>
                </a:cubicBezTo>
                <a:cubicBezTo>
                  <a:pt x="128" y="753"/>
                  <a:pt x="344" y="873"/>
                  <a:pt x="448" y="945"/>
                </a:cubicBezTo>
                <a:cubicBezTo>
                  <a:pt x="552" y="1017"/>
                  <a:pt x="616" y="1033"/>
                  <a:pt x="688" y="1089"/>
                </a:cubicBezTo>
                <a:cubicBezTo>
                  <a:pt x="760" y="1145"/>
                  <a:pt x="840" y="1201"/>
                  <a:pt x="880" y="1281"/>
                </a:cubicBezTo>
                <a:cubicBezTo>
                  <a:pt x="920" y="1361"/>
                  <a:pt x="968" y="1477"/>
                  <a:pt x="928" y="1569"/>
                </a:cubicBezTo>
                <a:cubicBezTo>
                  <a:pt x="888" y="1661"/>
                  <a:pt x="744" y="1755"/>
                  <a:pt x="640" y="1835"/>
                </a:cubicBezTo>
                <a:cubicBezTo>
                  <a:pt x="536" y="1915"/>
                  <a:pt x="384" y="1981"/>
                  <a:pt x="304" y="2049"/>
                </a:cubicBezTo>
                <a:cubicBezTo>
                  <a:pt x="224" y="2117"/>
                  <a:pt x="176" y="2161"/>
                  <a:pt x="160" y="2241"/>
                </a:cubicBezTo>
                <a:cubicBezTo>
                  <a:pt x="144" y="2321"/>
                  <a:pt x="144" y="2433"/>
                  <a:pt x="208" y="2529"/>
                </a:cubicBezTo>
                <a:cubicBezTo>
                  <a:pt x="272" y="2625"/>
                  <a:pt x="448" y="2737"/>
                  <a:pt x="544" y="2817"/>
                </a:cubicBezTo>
                <a:cubicBezTo>
                  <a:pt x="640" y="2897"/>
                  <a:pt x="728" y="2961"/>
                  <a:pt x="784" y="3009"/>
                </a:cubicBezTo>
                <a:cubicBezTo>
                  <a:pt x="840" y="3057"/>
                  <a:pt x="860" y="3081"/>
                  <a:pt x="880" y="3105"/>
                </a:cubicBezTo>
              </a:path>
            </a:pathLst>
          </a:cu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395" name="Freeform 3"/>
          <p:cNvSpPr>
            <a:spLocks/>
          </p:cNvSpPr>
          <p:nvPr/>
        </p:nvSpPr>
        <p:spPr bwMode="auto">
          <a:xfrm>
            <a:off x="5181600" y="685800"/>
            <a:ext cx="1981200" cy="4648200"/>
          </a:xfrm>
          <a:custGeom>
            <a:avLst/>
            <a:gdLst>
              <a:gd name="T0" fmla="*/ 452 w 1248"/>
              <a:gd name="T1" fmla="*/ 0 h 2928"/>
              <a:gd name="T2" fmla="*/ 159 w 1248"/>
              <a:gd name="T3" fmla="*/ 194 h 2928"/>
              <a:gd name="T4" fmla="*/ 81 w 1248"/>
              <a:gd name="T5" fmla="*/ 521 h 2928"/>
              <a:gd name="T6" fmla="*/ 645 w 1248"/>
              <a:gd name="T7" fmla="*/ 891 h 2928"/>
              <a:gd name="T8" fmla="*/ 1150 w 1248"/>
              <a:gd name="T9" fmla="*/ 1227 h 2928"/>
              <a:gd name="T10" fmla="*/ 1229 w 1248"/>
              <a:gd name="T11" fmla="*/ 1447 h 2928"/>
              <a:gd name="T12" fmla="*/ 1099 w 1248"/>
              <a:gd name="T13" fmla="*/ 1632 h 2928"/>
              <a:gd name="T14" fmla="*/ 776 w 1248"/>
              <a:gd name="T15" fmla="*/ 1776 h 2928"/>
              <a:gd name="T16" fmla="*/ 309 w 1248"/>
              <a:gd name="T17" fmla="*/ 2012 h 2928"/>
              <a:gd name="T18" fmla="*/ 166 w 1248"/>
              <a:gd name="T19" fmla="*/ 2153 h 2928"/>
              <a:gd name="T20" fmla="*/ 202 w 1248"/>
              <a:gd name="T21" fmla="*/ 2374 h 2928"/>
              <a:gd name="T22" fmla="*/ 466 w 1248"/>
              <a:gd name="T23" fmla="*/ 2629 h 2928"/>
              <a:gd name="T24" fmla="*/ 776 w 1248"/>
              <a:gd name="T25" fmla="*/ 2784 h 2928"/>
              <a:gd name="T26" fmla="*/ 991 w 1248"/>
              <a:gd name="T27" fmla="*/ 2928 h 2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8" h="2928">
                <a:moveTo>
                  <a:pt x="452" y="0"/>
                </a:moveTo>
                <a:cubicBezTo>
                  <a:pt x="404" y="32"/>
                  <a:pt x="221" y="107"/>
                  <a:pt x="159" y="194"/>
                </a:cubicBezTo>
                <a:cubicBezTo>
                  <a:pt x="98" y="281"/>
                  <a:pt x="0" y="405"/>
                  <a:pt x="81" y="521"/>
                </a:cubicBezTo>
                <a:cubicBezTo>
                  <a:pt x="162" y="637"/>
                  <a:pt x="467" y="773"/>
                  <a:pt x="645" y="891"/>
                </a:cubicBezTo>
                <a:cubicBezTo>
                  <a:pt x="824" y="1009"/>
                  <a:pt x="1053" y="1134"/>
                  <a:pt x="1150" y="1227"/>
                </a:cubicBezTo>
                <a:cubicBezTo>
                  <a:pt x="1248" y="1320"/>
                  <a:pt x="1238" y="1380"/>
                  <a:pt x="1229" y="1447"/>
                </a:cubicBezTo>
                <a:cubicBezTo>
                  <a:pt x="1220" y="1514"/>
                  <a:pt x="1174" y="1577"/>
                  <a:pt x="1099" y="1632"/>
                </a:cubicBezTo>
                <a:cubicBezTo>
                  <a:pt x="1024" y="1687"/>
                  <a:pt x="907" y="1713"/>
                  <a:pt x="776" y="1776"/>
                </a:cubicBezTo>
                <a:cubicBezTo>
                  <a:pt x="644" y="1839"/>
                  <a:pt x="411" y="1949"/>
                  <a:pt x="309" y="2012"/>
                </a:cubicBezTo>
                <a:cubicBezTo>
                  <a:pt x="207" y="2075"/>
                  <a:pt x="184" y="2093"/>
                  <a:pt x="166" y="2153"/>
                </a:cubicBezTo>
                <a:cubicBezTo>
                  <a:pt x="148" y="2213"/>
                  <a:pt x="152" y="2295"/>
                  <a:pt x="202" y="2374"/>
                </a:cubicBezTo>
                <a:cubicBezTo>
                  <a:pt x="252" y="2453"/>
                  <a:pt x="370" y="2561"/>
                  <a:pt x="466" y="2629"/>
                </a:cubicBezTo>
                <a:cubicBezTo>
                  <a:pt x="562" y="2697"/>
                  <a:pt x="689" y="2734"/>
                  <a:pt x="776" y="2784"/>
                </a:cubicBezTo>
                <a:cubicBezTo>
                  <a:pt x="863" y="2834"/>
                  <a:pt x="928" y="2880"/>
                  <a:pt x="991" y="2928"/>
                </a:cubicBezTo>
              </a:path>
            </a:pathLst>
          </a:custGeom>
          <a:noFill/>
          <a:ln w="28575"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396" name="Freeform 4"/>
          <p:cNvSpPr>
            <a:spLocks/>
          </p:cNvSpPr>
          <p:nvPr/>
        </p:nvSpPr>
        <p:spPr bwMode="auto">
          <a:xfrm>
            <a:off x="6705600" y="2819400"/>
            <a:ext cx="533400" cy="609600"/>
          </a:xfrm>
          <a:custGeom>
            <a:avLst/>
            <a:gdLst>
              <a:gd name="T0" fmla="*/ 0 w 336"/>
              <a:gd name="T1" fmla="*/ 384 h 384"/>
              <a:gd name="T2" fmla="*/ 266 w 336"/>
              <a:gd name="T3" fmla="*/ 237 h 384"/>
              <a:gd name="T4" fmla="*/ 336 w 336"/>
              <a:gd name="T5" fmla="*/ 0 h 384"/>
            </a:gdLst>
            <a:ahLst/>
            <a:cxnLst>
              <a:cxn ang="0">
                <a:pos x="T0" y="T1"/>
              </a:cxn>
              <a:cxn ang="0">
                <a:pos x="T2" y="T3"/>
              </a:cxn>
              <a:cxn ang="0">
                <a:pos x="T4" y="T5"/>
              </a:cxn>
            </a:cxnLst>
            <a:rect l="0" t="0" r="r" b="b"/>
            <a:pathLst>
              <a:path w="336" h="384">
                <a:moveTo>
                  <a:pt x="0" y="384"/>
                </a:moveTo>
                <a:cubicBezTo>
                  <a:pt x="44" y="360"/>
                  <a:pt x="210" y="301"/>
                  <a:pt x="266" y="237"/>
                </a:cubicBezTo>
                <a:cubicBezTo>
                  <a:pt x="322" y="173"/>
                  <a:pt x="322" y="49"/>
                  <a:pt x="336" y="0"/>
                </a:cubicBezTo>
              </a:path>
            </a:pathLst>
          </a:cu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397" name="Freeform 5"/>
          <p:cNvSpPr>
            <a:spLocks/>
          </p:cNvSpPr>
          <p:nvPr/>
        </p:nvSpPr>
        <p:spPr bwMode="auto">
          <a:xfrm>
            <a:off x="5334000" y="4089401"/>
            <a:ext cx="546100" cy="784225"/>
          </a:xfrm>
          <a:custGeom>
            <a:avLst/>
            <a:gdLst>
              <a:gd name="T0" fmla="*/ 344 w 344"/>
              <a:gd name="T1" fmla="*/ 494 h 494"/>
              <a:gd name="T2" fmla="*/ 62 w 344"/>
              <a:gd name="T3" fmla="*/ 256 h 494"/>
              <a:gd name="T4" fmla="*/ 0 w 344"/>
              <a:gd name="T5" fmla="*/ 0 h 494"/>
            </a:gdLst>
            <a:ahLst/>
            <a:cxnLst>
              <a:cxn ang="0">
                <a:pos x="T0" y="T1"/>
              </a:cxn>
              <a:cxn ang="0">
                <a:pos x="T2" y="T3"/>
              </a:cxn>
              <a:cxn ang="0">
                <a:pos x="T4" y="T5"/>
              </a:cxn>
            </a:cxnLst>
            <a:rect l="0" t="0" r="r" b="b"/>
            <a:pathLst>
              <a:path w="344" h="494">
                <a:moveTo>
                  <a:pt x="344" y="494"/>
                </a:moveTo>
                <a:cubicBezTo>
                  <a:pt x="297" y="453"/>
                  <a:pt x="119" y="338"/>
                  <a:pt x="62" y="256"/>
                </a:cubicBezTo>
                <a:cubicBezTo>
                  <a:pt x="5" y="174"/>
                  <a:pt x="13" y="53"/>
                  <a:pt x="0" y="0"/>
                </a:cubicBezTo>
              </a:path>
            </a:pathLst>
          </a:cu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398" name="Freeform 6"/>
          <p:cNvSpPr>
            <a:spLocks/>
          </p:cNvSpPr>
          <p:nvPr/>
        </p:nvSpPr>
        <p:spPr bwMode="auto">
          <a:xfrm>
            <a:off x="5060951" y="1092200"/>
            <a:ext cx="720725" cy="896938"/>
          </a:xfrm>
          <a:custGeom>
            <a:avLst/>
            <a:gdLst>
              <a:gd name="T0" fmla="*/ 454 w 454"/>
              <a:gd name="T1" fmla="*/ 565 h 565"/>
              <a:gd name="T2" fmla="*/ 66 w 454"/>
              <a:gd name="T3" fmla="*/ 238 h 565"/>
              <a:gd name="T4" fmla="*/ 57 w 454"/>
              <a:gd name="T5" fmla="*/ 0 h 565"/>
            </a:gdLst>
            <a:ahLst/>
            <a:cxnLst>
              <a:cxn ang="0">
                <a:pos x="T0" y="T1"/>
              </a:cxn>
              <a:cxn ang="0">
                <a:pos x="T2" y="T3"/>
              </a:cxn>
              <a:cxn ang="0">
                <a:pos x="T4" y="T5"/>
              </a:cxn>
            </a:cxnLst>
            <a:rect l="0" t="0" r="r" b="b"/>
            <a:pathLst>
              <a:path w="454" h="565">
                <a:moveTo>
                  <a:pt x="454" y="565"/>
                </a:moveTo>
                <a:cubicBezTo>
                  <a:pt x="389" y="509"/>
                  <a:pt x="132" y="332"/>
                  <a:pt x="66" y="238"/>
                </a:cubicBezTo>
                <a:cubicBezTo>
                  <a:pt x="0" y="144"/>
                  <a:pt x="59" y="50"/>
                  <a:pt x="57" y="0"/>
                </a:cubicBezTo>
              </a:path>
            </a:pathLst>
          </a:cu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399" name="Line 7"/>
          <p:cNvSpPr>
            <a:spLocks noChangeShapeType="1"/>
          </p:cNvSpPr>
          <p:nvPr/>
        </p:nvSpPr>
        <p:spPr bwMode="auto">
          <a:xfrm flipH="1" flipV="1">
            <a:off x="7239000" y="3276600"/>
            <a:ext cx="10668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00" name="Text Box 8"/>
          <p:cNvSpPr txBox="1">
            <a:spLocks noChangeArrowheads="1"/>
          </p:cNvSpPr>
          <p:nvPr/>
        </p:nvSpPr>
        <p:spPr bwMode="auto">
          <a:xfrm>
            <a:off x="8289925" y="2787651"/>
            <a:ext cx="23304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b="1">
                <a:solidFill>
                  <a:srgbClr val="FF0000"/>
                </a:solidFill>
              </a:rPr>
              <a:t>Maximum </a:t>
            </a:r>
          </a:p>
          <a:p>
            <a:r>
              <a:rPr lang="en-US" altLang="en-US" sz="3600" b="1">
                <a:solidFill>
                  <a:srgbClr val="FF0000"/>
                </a:solidFill>
              </a:rPr>
              <a:t>erosion</a:t>
            </a:r>
            <a:endParaRPr lang="en-US" altLang="en-US" sz="3600"/>
          </a:p>
        </p:txBody>
      </p:sp>
      <p:sp>
        <p:nvSpPr>
          <p:cNvPr id="59401" name="Text Box 9"/>
          <p:cNvSpPr txBox="1">
            <a:spLocks noChangeArrowheads="1"/>
          </p:cNvSpPr>
          <p:nvPr/>
        </p:nvSpPr>
        <p:spPr bwMode="auto">
          <a:xfrm>
            <a:off x="2895600" y="2133601"/>
            <a:ext cx="23304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b="1">
                <a:solidFill>
                  <a:srgbClr val="00FF00"/>
                </a:solidFill>
              </a:rPr>
              <a:t>Maximum </a:t>
            </a:r>
          </a:p>
          <a:p>
            <a:r>
              <a:rPr lang="en-US" altLang="en-US" sz="3600" b="1">
                <a:solidFill>
                  <a:srgbClr val="00FF00"/>
                </a:solidFill>
              </a:rPr>
              <a:t>deposition</a:t>
            </a:r>
            <a:endParaRPr lang="en-US" altLang="en-US" sz="3600"/>
          </a:p>
        </p:txBody>
      </p:sp>
      <p:sp>
        <p:nvSpPr>
          <p:cNvPr id="59402" name="Line 10"/>
          <p:cNvSpPr>
            <a:spLocks noChangeShapeType="1"/>
          </p:cNvSpPr>
          <p:nvPr/>
        </p:nvSpPr>
        <p:spPr bwMode="auto">
          <a:xfrm>
            <a:off x="4953000" y="2819400"/>
            <a:ext cx="1447800" cy="304800"/>
          </a:xfrm>
          <a:prstGeom prst="line">
            <a:avLst/>
          </a:prstGeom>
          <a:noFill/>
          <a:ln w="28575">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03" name="Freeform 11"/>
          <p:cNvSpPr>
            <a:spLocks/>
          </p:cNvSpPr>
          <p:nvPr/>
        </p:nvSpPr>
        <p:spPr bwMode="auto">
          <a:xfrm>
            <a:off x="6188076" y="2787650"/>
            <a:ext cx="415925" cy="546100"/>
          </a:xfrm>
          <a:custGeom>
            <a:avLst/>
            <a:gdLst>
              <a:gd name="T0" fmla="*/ 0 w 262"/>
              <a:gd name="T1" fmla="*/ 344 h 344"/>
              <a:gd name="T2" fmla="*/ 221 w 262"/>
              <a:gd name="T3" fmla="*/ 158 h 344"/>
              <a:gd name="T4" fmla="*/ 247 w 262"/>
              <a:gd name="T5" fmla="*/ 0 h 344"/>
            </a:gdLst>
            <a:ahLst/>
            <a:cxnLst>
              <a:cxn ang="0">
                <a:pos x="T0" y="T1"/>
              </a:cxn>
              <a:cxn ang="0">
                <a:pos x="T2" y="T3"/>
              </a:cxn>
              <a:cxn ang="0">
                <a:pos x="T4" y="T5"/>
              </a:cxn>
            </a:cxnLst>
            <a:rect l="0" t="0" r="r" b="b"/>
            <a:pathLst>
              <a:path w="262" h="344">
                <a:moveTo>
                  <a:pt x="0" y="344"/>
                </a:moveTo>
                <a:cubicBezTo>
                  <a:pt x="35" y="313"/>
                  <a:pt x="180" y="215"/>
                  <a:pt x="221" y="158"/>
                </a:cubicBezTo>
                <a:cubicBezTo>
                  <a:pt x="262" y="101"/>
                  <a:pt x="242" y="33"/>
                  <a:pt x="247" y="0"/>
                </a:cubicBezTo>
              </a:path>
            </a:pathLst>
          </a:custGeom>
          <a:noFill/>
          <a:ln w="762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04" name="Freeform 12"/>
          <p:cNvSpPr>
            <a:spLocks/>
          </p:cNvSpPr>
          <p:nvPr/>
        </p:nvSpPr>
        <p:spPr bwMode="auto">
          <a:xfrm>
            <a:off x="5949950" y="4159250"/>
            <a:ext cx="406400" cy="603250"/>
          </a:xfrm>
          <a:custGeom>
            <a:avLst/>
            <a:gdLst>
              <a:gd name="T0" fmla="*/ 0 w 256"/>
              <a:gd name="T1" fmla="*/ 0 h 380"/>
              <a:gd name="T2" fmla="*/ 27 w 256"/>
              <a:gd name="T3" fmla="*/ 97 h 380"/>
              <a:gd name="T4" fmla="*/ 80 w 256"/>
              <a:gd name="T5" fmla="*/ 203 h 380"/>
              <a:gd name="T6" fmla="*/ 256 w 256"/>
              <a:gd name="T7" fmla="*/ 380 h 380"/>
            </a:gdLst>
            <a:ahLst/>
            <a:cxnLst>
              <a:cxn ang="0">
                <a:pos x="T0" y="T1"/>
              </a:cxn>
              <a:cxn ang="0">
                <a:pos x="T2" y="T3"/>
              </a:cxn>
              <a:cxn ang="0">
                <a:pos x="T4" y="T5"/>
              </a:cxn>
              <a:cxn ang="0">
                <a:pos x="T6" y="T7"/>
              </a:cxn>
            </a:cxnLst>
            <a:rect l="0" t="0" r="r" b="b"/>
            <a:pathLst>
              <a:path w="256" h="380">
                <a:moveTo>
                  <a:pt x="0" y="0"/>
                </a:moveTo>
                <a:cubicBezTo>
                  <a:pt x="4" y="18"/>
                  <a:pt x="14" y="63"/>
                  <a:pt x="27" y="97"/>
                </a:cubicBezTo>
                <a:cubicBezTo>
                  <a:pt x="40" y="131"/>
                  <a:pt x="42" y="156"/>
                  <a:pt x="80" y="203"/>
                </a:cubicBezTo>
                <a:cubicBezTo>
                  <a:pt x="118" y="250"/>
                  <a:pt x="219" y="343"/>
                  <a:pt x="256" y="380"/>
                </a:cubicBezTo>
              </a:path>
            </a:pathLst>
          </a:custGeom>
          <a:noFill/>
          <a:ln w="762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05" name="Freeform 13"/>
          <p:cNvSpPr>
            <a:spLocks/>
          </p:cNvSpPr>
          <p:nvPr/>
        </p:nvSpPr>
        <p:spPr bwMode="auto">
          <a:xfrm>
            <a:off x="5745163" y="1147764"/>
            <a:ext cx="317500" cy="560387"/>
          </a:xfrm>
          <a:custGeom>
            <a:avLst/>
            <a:gdLst>
              <a:gd name="T0" fmla="*/ 14 w 200"/>
              <a:gd name="T1" fmla="*/ 0 h 353"/>
              <a:gd name="T2" fmla="*/ 8 w 200"/>
              <a:gd name="T3" fmla="*/ 142 h 353"/>
              <a:gd name="T4" fmla="*/ 61 w 200"/>
              <a:gd name="T5" fmla="*/ 248 h 353"/>
              <a:gd name="T6" fmla="*/ 200 w 200"/>
              <a:gd name="T7" fmla="*/ 353 h 353"/>
            </a:gdLst>
            <a:ahLst/>
            <a:cxnLst>
              <a:cxn ang="0">
                <a:pos x="T0" y="T1"/>
              </a:cxn>
              <a:cxn ang="0">
                <a:pos x="T2" y="T3"/>
              </a:cxn>
              <a:cxn ang="0">
                <a:pos x="T4" y="T5"/>
              </a:cxn>
              <a:cxn ang="0">
                <a:pos x="T6" y="T7"/>
              </a:cxn>
            </a:cxnLst>
            <a:rect l="0" t="0" r="r" b="b"/>
            <a:pathLst>
              <a:path w="200" h="353">
                <a:moveTo>
                  <a:pt x="14" y="0"/>
                </a:moveTo>
                <a:cubicBezTo>
                  <a:pt x="13" y="25"/>
                  <a:pt x="0" y="101"/>
                  <a:pt x="8" y="142"/>
                </a:cubicBezTo>
                <a:cubicBezTo>
                  <a:pt x="16" y="183"/>
                  <a:pt x="29" y="213"/>
                  <a:pt x="61" y="248"/>
                </a:cubicBezTo>
                <a:cubicBezTo>
                  <a:pt x="93" y="283"/>
                  <a:pt x="171" y="331"/>
                  <a:pt x="200" y="353"/>
                </a:cubicBezTo>
              </a:path>
            </a:pathLst>
          </a:custGeom>
          <a:noFill/>
          <a:ln w="762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06" name="Line 14"/>
          <p:cNvSpPr>
            <a:spLocks noChangeShapeType="1"/>
          </p:cNvSpPr>
          <p:nvPr/>
        </p:nvSpPr>
        <p:spPr bwMode="auto">
          <a:xfrm flipV="1">
            <a:off x="4648200" y="4572000"/>
            <a:ext cx="609600" cy="3810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07" name="Line 15"/>
          <p:cNvSpPr>
            <a:spLocks noChangeShapeType="1"/>
          </p:cNvSpPr>
          <p:nvPr/>
        </p:nvSpPr>
        <p:spPr bwMode="auto">
          <a:xfrm>
            <a:off x="4343400" y="1143000"/>
            <a:ext cx="762000" cy="2286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08" name="Line 16"/>
          <p:cNvSpPr>
            <a:spLocks noChangeShapeType="1"/>
          </p:cNvSpPr>
          <p:nvPr/>
        </p:nvSpPr>
        <p:spPr bwMode="auto">
          <a:xfrm flipH="1">
            <a:off x="5943600" y="1143000"/>
            <a:ext cx="685800" cy="304800"/>
          </a:xfrm>
          <a:prstGeom prst="line">
            <a:avLst/>
          </a:prstGeom>
          <a:noFill/>
          <a:ln w="28575">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09" name="Line 17"/>
          <p:cNvSpPr>
            <a:spLocks noChangeShapeType="1"/>
          </p:cNvSpPr>
          <p:nvPr/>
        </p:nvSpPr>
        <p:spPr bwMode="auto">
          <a:xfrm flipH="1">
            <a:off x="6172200" y="4419600"/>
            <a:ext cx="685800" cy="0"/>
          </a:xfrm>
          <a:prstGeom prst="line">
            <a:avLst/>
          </a:prstGeom>
          <a:noFill/>
          <a:ln w="28575">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reeform 2"/>
          <p:cNvSpPr>
            <a:spLocks/>
          </p:cNvSpPr>
          <p:nvPr/>
        </p:nvSpPr>
        <p:spPr bwMode="auto">
          <a:xfrm>
            <a:off x="5105400" y="457201"/>
            <a:ext cx="2197100" cy="4994275"/>
          </a:xfrm>
          <a:custGeom>
            <a:avLst/>
            <a:gdLst>
              <a:gd name="T0" fmla="*/ 887 w 1384"/>
              <a:gd name="T1" fmla="*/ 3114 h 3146"/>
              <a:gd name="T2" fmla="*/ 1249 w 1384"/>
              <a:gd name="T3" fmla="*/ 3096 h 3146"/>
              <a:gd name="T4" fmla="*/ 922 w 1384"/>
              <a:gd name="T5" fmla="*/ 2814 h 3146"/>
              <a:gd name="T6" fmla="*/ 640 w 1384"/>
              <a:gd name="T7" fmla="*/ 2576 h 3146"/>
              <a:gd name="T8" fmla="*/ 543 w 1384"/>
              <a:gd name="T9" fmla="*/ 2320 h 3146"/>
              <a:gd name="T10" fmla="*/ 702 w 1384"/>
              <a:gd name="T11" fmla="*/ 2064 h 3146"/>
              <a:gd name="T12" fmla="*/ 1187 w 1384"/>
              <a:gd name="T13" fmla="*/ 1755 h 3146"/>
              <a:gd name="T14" fmla="*/ 1345 w 1384"/>
              <a:gd name="T15" fmla="*/ 1546 h 3146"/>
              <a:gd name="T16" fmla="*/ 1267 w 1384"/>
              <a:gd name="T17" fmla="*/ 1261 h 3146"/>
              <a:gd name="T18" fmla="*/ 640 w 1384"/>
              <a:gd name="T19" fmla="*/ 820 h 3146"/>
              <a:gd name="T20" fmla="*/ 402 w 1384"/>
              <a:gd name="T21" fmla="*/ 546 h 3146"/>
              <a:gd name="T22" fmla="*/ 499 w 1384"/>
              <a:gd name="T23" fmla="*/ 317 h 3146"/>
              <a:gd name="T24" fmla="*/ 865 w 1384"/>
              <a:gd name="T25" fmla="*/ 45 h 3146"/>
              <a:gd name="T26" fmla="*/ 494 w 1384"/>
              <a:gd name="T27" fmla="*/ 45 h 3146"/>
              <a:gd name="T28" fmla="*/ 441 w 1384"/>
              <a:gd name="T29" fmla="*/ 63 h 3146"/>
              <a:gd name="T30" fmla="*/ 64 w 1384"/>
              <a:gd name="T31" fmla="*/ 369 h 3146"/>
              <a:gd name="T32" fmla="*/ 64 w 1384"/>
              <a:gd name="T33" fmla="*/ 657 h 3146"/>
              <a:gd name="T34" fmla="*/ 448 w 1384"/>
              <a:gd name="T35" fmla="*/ 945 h 3146"/>
              <a:gd name="T36" fmla="*/ 688 w 1384"/>
              <a:gd name="T37" fmla="*/ 1089 h 3146"/>
              <a:gd name="T38" fmla="*/ 880 w 1384"/>
              <a:gd name="T39" fmla="*/ 1281 h 3146"/>
              <a:gd name="T40" fmla="*/ 928 w 1384"/>
              <a:gd name="T41" fmla="*/ 1569 h 3146"/>
              <a:gd name="T42" fmla="*/ 640 w 1384"/>
              <a:gd name="T43" fmla="*/ 1835 h 3146"/>
              <a:gd name="T44" fmla="*/ 304 w 1384"/>
              <a:gd name="T45" fmla="*/ 2049 h 3146"/>
              <a:gd name="T46" fmla="*/ 160 w 1384"/>
              <a:gd name="T47" fmla="*/ 2241 h 3146"/>
              <a:gd name="T48" fmla="*/ 208 w 1384"/>
              <a:gd name="T49" fmla="*/ 2529 h 3146"/>
              <a:gd name="T50" fmla="*/ 544 w 1384"/>
              <a:gd name="T51" fmla="*/ 2817 h 3146"/>
              <a:gd name="T52" fmla="*/ 784 w 1384"/>
              <a:gd name="T53" fmla="*/ 3009 h 3146"/>
              <a:gd name="T54" fmla="*/ 880 w 1384"/>
              <a:gd name="T55" fmla="*/ 3105 h 3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4" h="3146">
                <a:moveTo>
                  <a:pt x="887" y="3114"/>
                </a:moveTo>
                <a:cubicBezTo>
                  <a:pt x="949" y="3111"/>
                  <a:pt x="1243" y="3146"/>
                  <a:pt x="1249" y="3096"/>
                </a:cubicBezTo>
                <a:cubicBezTo>
                  <a:pt x="1255" y="3046"/>
                  <a:pt x="1023" y="2901"/>
                  <a:pt x="922" y="2814"/>
                </a:cubicBezTo>
                <a:cubicBezTo>
                  <a:pt x="821" y="2727"/>
                  <a:pt x="703" y="2658"/>
                  <a:pt x="640" y="2576"/>
                </a:cubicBezTo>
                <a:cubicBezTo>
                  <a:pt x="577" y="2494"/>
                  <a:pt x="533" y="2405"/>
                  <a:pt x="543" y="2320"/>
                </a:cubicBezTo>
                <a:cubicBezTo>
                  <a:pt x="553" y="2235"/>
                  <a:pt x="595" y="2158"/>
                  <a:pt x="702" y="2064"/>
                </a:cubicBezTo>
                <a:cubicBezTo>
                  <a:pt x="809" y="1970"/>
                  <a:pt x="1080" y="1841"/>
                  <a:pt x="1187" y="1755"/>
                </a:cubicBezTo>
                <a:cubicBezTo>
                  <a:pt x="1294" y="1669"/>
                  <a:pt x="1332" y="1628"/>
                  <a:pt x="1345" y="1546"/>
                </a:cubicBezTo>
                <a:cubicBezTo>
                  <a:pt x="1358" y="1464"/>
                  <a:pt x="1384" y="1382"/>
                  <a:pt x="1267" y="1261"/>
                </a:cubicBezTo>
                <a:cubicBezTo>
                  <a:pt x="1150" y="1140"/>
                  <a:pt x="784" y="939"/>
                  <a:pt x="640" y="820"/>
                </a:cubicBezTo>
                <a:cubicBezTo>
                  <a:pt x="496" y="701"/>
                  <a:pt x="425" y="630"/>
                  <a:pt x="402" y="546"/>
                </a:cubicBezTo>
                <a:cubicBezTo>
                  <a:pt x="379" y="462"/>
                  <a:pt x="422" y="401"/>
                  <a:pt x="499" y="317"/>
                </a:cubicBezTo>
                <a:cubicBezTo>
                  <a:pt x="576" y="233"/>
                  <a:pt x="866" y="90"/>
                  <a:pt x="865" y="45"/>
                </a:cubicBezTo>
                <a:cubicBezTo>
                  <a:pt x="864" y="0"/>
                  <a:pt x="565" y="42"/>
                  <a:pt x="494" y="45"/>
                </a:cubicBezTo>
                <a:cubicBezTo>
                  <a:pt x="423" y="48"/>
                  <a:pt x="513" y="9"/>
                  <a:pt x="441" y="63"/>
                </a:cubicBezTo>
                <a:cubicBezTo>
                  <a:pt x="369" y="117"/>
                  <a:pt x="127" y="270"/>
                  <a:pt x="64" y="369"/>
                </a:cubicBezTo>
                <a:cubicBezTo>
                  <a:pt x="1" y="468"/>
                  <a:pt x="0" y="561"/>
                  <a:pt x="64" y="657"/>
                </a:cubicBezTo>
                <a:cubicBezTo>
                  <a:pt x="128" y="753"/>
                  <a:pt x="344" y="873"/>
                  <a:pt x="448" y="945"/>
                </a:cubicBezTo>
                <a:cubicBezTo>
                  <a:pt x="552" y="1017"/>
                  <a:pt x="616" y="1033"/>
                  <a:pt x="688" y="1089"/>
                </a:cubicBezTo>
                <a:cubicBezTo>
                  <a:pt x="760" y="1145"/>
                  <a:pt x="840" y="1201"/>
                  <a:pt x="880" y="1281"/>
                </a:cubicBezTo>
                <a:cubicBezTo>
                  <a:pt x="920" y="1361"/>
                  <a:pt x="968" y="1477"/>
                  <a:pt x="928" y="1569"/>
                </a:cubicBezTo>
                <a:cubicBezTo>
                  <a:pt x="888" y="1661"/>
                  <a:pt x="744" y="1755"/>
                  <a:pt x="640" y="1835"/>
                </a:cubicBezTo>
                <a:cubicBezTo>
                  <a:pt x="536" y="1915"/>
                  <a:pt x="384" y="1981"/>
                  <a:pt x="304" y="2049"/>
                </a:cubicBezTo>
                <a:cubicBezTo>
                  <a:pt x="224" y="2117"/>
                  <a:pt x="176" y="2161"/>
                  <a:pt x="160" y="2241"/>
                </a:cubicBezTo>
                <a:cubicBezTo>
                  <a:pt x="144" y="2321"/>
                  <a:pt x="144" y="2433"/>
                  <a:pt x="208" y="2529"/>
                </a:cubicBezTo>
                <a:cubicBezTo>
                  <a:pt x="272" y="2625"/>
                  <a:pt x="448" y="2737"/>
                  <a:pt x="544" y="2817"/>
                </a:cubicBezTo>
                <a:cubicBezTo>
                  <a:pt x="640" y="2897"/>
                  <a:pt x="728" y="2961"/>
                  <a:pt x="784" y="3009"/>
                </a:cubicBezTo>
                <a:cubicBezTo>
                  <a:pt x="840" y="3057"/>
                  <a:pt x="860" y="3081"/>
                  <a:pt x="880" y="3105"/>
                </a:cubicBezTo>
              </a:path>
            </a:pathLst>
          </a:custGeom>
          <a:solidFill>
            <a:srgbClr val="FFFF99"/>
          </a:solidFill>
          <a:ln w="9525" cap="flat">
            <a:solidFill>
              <a:schemeClr val="folHlink"/>
            </a:solidFill>
            <a:prstDash val="lg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27" name="Freeform 3"/>
          <p:cNvSpPr>
            <a:spLocks/>
          </p:cNvSpPr>
          <p:nvPr/>
        </p:nvSpPr>
        <p:spPr bwMode="auto">
          <a:xfrm>
            <a:off x="4991100" y="436563"/>
            <a:ext cx="2387600" cy="5040312"/>
          </a:xfrm>
          <a:custGeom>
            <a:avLst/>
            <a:gdLst>
              <a:gd name="T0" fmla="*/ 922 w 1504"/>
              <a:gd name="T1" fmla="*/ 3175 h 3175"/>
              <a:gd name="T2" fmla="*/ 1321 w 1504"/>
              <a:gd name="T3" fmla="*/ 3109 h 3175"/>
              <a:gd name="T4" fmla="*/ 992 w 1504"/>
              <a:gd name="T5" fmla="*/ 2875 h 3175"/>
              <a:gd name="T6" fmla="*/ 701 w 1504"/>
              <a:gd name="T7" fmla="*/ 2654 h 3175"/>
              <a:gd name="T8" fmla="*/ 595 w 1504"/>
              <a:gd name="T9" fmla="*/ 2381 h 3175"/>
              <a:gd name="T10" fmla="*/ 807 w 1504"/>
              <a:gd name="T11" fmla="*/ 2133 h 3175"/>
              <a:gd name="T12" fmla="*/ 1275 w 1504"/>
              <a:gd name="T13" fmla="*/ 1886 h 3175"/>
              <a:gd name="T14" fmla="*/ 1486 w 1504"/>
              <a:gd name="T15" fmla="*/ 1613 h 3175"/>
              <a:gd name="T16" fmla="*/ 1381 w 1504"/>
              <a:gd name="T17" fmla="*/ 1278 h 3175"/>
              <a:gd name="T18" fmla="*/ 1019 w 1504"/>
              <a:gd name="T19" fmla="*/ 1066 h 3175"/>
              <a:gd name="T20" fmla="*/ 648 w 1504"/>
              <a:gd name="T21" fmla="*/ 872 h 3175"/>
              <a:gd name="T22" fmla="*/ 428 w 1504"/>
              <a:gd name="T23" fmla="*/ 651 h 3175"/>
              <a:gd name="T24" fmla="*/ 516 w 1504"/>
              <a:gd name="T25" fmla="*/ 404 h 3175"/>
              <a:gd name="T26" fmla="*/ 937 w 1504"/>
              <a:gd name="T27" fmla="*/ 58 h 3175"/>
              <a:gd name="T28" fmla="*/ 566 w 1504"/>
              <a:gd name="T29" fmla="*/ 58 h 3175"/>
              <a:gd name="T30" fmla="*/ 513 w 1504"/>
              <a:gd name="T31" fmla="*/ 76 h 3175"/>
              <a:gd name="T32" fmla="*/ 66 w 1504"/>
              <a:gd name="T33" fmla="*/ 475 h 3175"/>
              <a:gd name="T34" fmla="*/ 119 w 1504"/>
              <a:gd name="T35" fmla="*/ 810 h 3175"/>
              <a:gd name="T36" fmla="*/ 472 w 1504"/>
              <a:gd name="T37" fmla="*/ 1031 h 3175"/>
              <a:gd name="T38" fmla="*/ 789 w 1504"/>
              <a:gd name="T39" fmla="*/ 1181 h 3175"/>
              <a:gd name="T40" fmla="*/ 1010 w 1504"/>
              <a:gd name="T41" fmla="*/ 1339 h 3175"/>
              <a:gd name="T42" fmla="*/ 1098 w 1504"/>
              <a:gd name="T43" fmla="*/ 1472 h 3175"/>
              <a:gd name="T44" fmla="*/ 1045 w 1504"/>
              <a:gd name="T45" fmla="*/ 1692 h 3175"/>
              <a:gd name="T46" fmla="*/ 666 w 1504"/>
              <a:gd name="T47" fmla="*/ 1922 h 3175"/>
              <a:gd name="T48" fmla="*/ 348 w 1504"/>
              <a:gd name="T49" fmla="*/ 2125 h 3175"/>
              <a:gd name="T50" fmla="*/ 189 w 1504"/>
              <a:gd name="T51" fmla="*/ 2345 h 3175"/>
              <a:gd name="T52" fmla="*/ 251 w 1504"/>
              <a:gd name="T53" fmla="*/ 2636 h 3175"/>
              <a:gd name="T54" fmla="*/ 551 w 1504"/>
              <a:gd name="T55" fmla="*/ 2892 h 3175"/>
              <a:gd name="T56" fmla="*/ 816 w 1504"/>
              <a:gd name="T57" fmla="*/ 3069 h 3175"/>
              <a:gd name="T58" fmla="*/ 878 w 1504"/>
              <a:gd name="T59" fmla="*/ 3122 h 3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04" h="3175">
                <a:moveTo>
                  <a:pt x="922" y="3175"/>
                </a:moveTo>
                <a:cubicBezTo>
                  <a:pt x="988" y="3166"/>
                  <a:pt x="1309" y="3159"/>
                  <a:pt x="1321" y="3109"/>
                </a:cubicBezTo>
                <a:cubicBezTo>
                  <a:pt x="1333" y="3059"/>
                  <a:pt x="1095" y="2951"/>
                  <a:pt x="992" y="2875"/>
                </a:cubicBezTo>
                <a:cubicBezTo>
                  <a:pt x="889" y="2799"/>
                  <a:pt x="767" y="2736"/>
                  <a:pt x="701" y="2654"/>
                </a:cubicBezTo>
                <a:cubicBezTo>
                  <a:pt x="635" y="2572"/>
                  <a:pt x="577" y="2468"/>
                  <a:pt x="595" y="2381"/>
                </a:cubicBezTo>
                <a:cubicBezTo>
                  <a:pt x="613" y="2294"/>
                  <a:pt x="694" y="2215"/>
                  <a:pt x="807" y="2133"/>
                </a:cubicBezTo>
                <a:cubicBezTo>
                  <a:pt x="920" y="2051"/>
                  <a:pt x="1162" y="1973"/>
                  <a:pt x="1275" y="1886"/>
                </a:cubicBezTo>
                <a:cubicBezTo>
                  <a:pt x="1388" y="1799"/>
                  <a:pt x="1468" y="1714"/>
                  <a:pt x="1486" y="1613"/>
                </a:cubicBezTo>
                <a:cubicBezTo>
                  <a:pt x="1504" y="1512"/>
                  <a:pt x="1459" y="1369"/>
                  <a:pt x="1381" y="1278"/>
                </a:cubicBezTo>
                <a:cubicBezTo>
                  <a:pt x="1303" y="1187"/>
                  <a:pt x="1141" y="1134"/>
                  <a:pt x="1019" y="1066"/>
                </a:cubicBezTo>
                <a:cubicBezTo>
                  <a:pt x="897" y="998"/>
                  <a:pt x="746" y="941"/>
                  <a:pt x="648" y="872"/>
                </a:cubicBezTo>
                <a:cubicBezTo>
                  <a:pt x="550" y="803"/>
                  <a:pt x="450" y="729"/>
                  <a:pt x="428" y="651"/>
                </a:cubicBezTo>
                <a:cubicBezTo>
                  <a:pt x="406" y="573"/>
                  <a:pt x="431" y="503"/>
                  <a:pt x="516" y="404"/>
                </a:cubicBezTo>
                <a:cubicBezTo>
                  <a:pt x="601" y="305"/>
                  <a:pt x="929" y="116"/>
                  <a:pt x="937" y="58"/>
                </a:cubicBezTo>
                <a:cubicBezTo>
                  <a:pt x="945" y="0"/>
                  <a:pt x="637" y="55"/>
                  <a:pt x="566" y="58"/>
                </a:cubicBezTo>
                <a:cubicBezTo>
                  <a:pt x="495" y="61"/>
                  <a:pt x="596" y="7"/>
                  <a:pt x="513" y="76"/>
                </a:cubicBezTo>
                <a:cubicBezTo>
                  <a:pt x="430" y="145"/>
                  <a:pt x="132" y="353"/>
                  <a:pt x="66" y="475"/>
                </a:cubicBezTo>
                <a:cubicBezTo>
                  <a:pt x="0" y="597"/>
                  <a:pt x="51" y="717"/>
                  <a:pt x="119" y="810"/>
                </a:cubicBezTo>
                <a:cubicBezTo>
                  <a:pt x="187" y="903"/>
                  <a:pt x="360" y="969"/>
                  <a:pt x="472" y="1031"/>
                </a:cubicBezTo>
                <a:cubicBezTo>
                  <a:pt x="584" y="1093"/>
                  <a:pt x="699" y="1130"/>
                  <a:pt x="789" y="1181"/>
                </a:cubicBezTo>
                <a:cubicBezTo>
                  <a:pt x="879" y="1232"/>
                  <a:pt x="959" y="1291"/>
                  <a:pt x="1010" y="1339"/>
                </a:cubicBezTo>
                <a:cubicBezTo>
                  <a:pt x="1061" y="1387"/>
                  <a:pt x="1092" y="1413"/>
                  <a:pt x="1098" y="1472"/>
                </a:cubicBezTo>
                <a:cubicBezTo>
                  <a:pt x="1104" y="1531"/>
                  <a:pt x="1117" y="1617"/>
                  <a:pt x="1045" y="1692"/>
                </a:cubicBezTo>
                <a:cubicBezTo>
                  <a:pt x="973" y="1767"/>
                  <a:pt x="782" y="1850"/>
                  <a:pt x="666" y="1922"/>
                </a:cubicBezTo>
                <a:cubicBezTo>
                  <a:pt x="550" y="1994"/>
                  <a:pt x="427" y="2055"/>
                  <a:pt x="348" y="2125"/>
                </a:cubicBezTo>
                <a:cubicBezTo>
                  <a:pt x="269" y="2195"/>
                  <a:pt x="205" y="2260"/>
                  <a:pt x="189" y="2345"/>
                </a:cubicBezTo>
                <a:cubicBezTo>
                  <a:pt x="173" y="2430"/>
                  <a:pt x="191" y="2545"/>
                  <a:pt x="251" y="2636"/>
                </a:cubicBezTo>
                <a:cubicBezTo>
                  <a:pt x="311" y="2727"/>
                  <a:pt x="457" y="2820"/>
                  <a:pt x="551" y="2892"/>
                </a:cubicBezTo>
                <a:cubicBezTo>
                  <a:pt x="645" y="2964"/>
                  <a:pt x="762" y="3031"/>
                  <a:pt x="816" y="3069"/>
                </a:cubicBezTo>
                <a:cubicBezTo>
                  <a:pt x="870" y="3107"/>
                  <a:pt x="865" y="3111"/>
                  <a:pt x="878" y="3122"/>
                </a:cubicBezTo>
              </a:path>
            </a:pathLst>
          </a:custGeom>
          <a:solidFill>
            <a:srgbClr val="3366FF"/>
          </a:solidFill>
          <a:ln w="9525" cap="flat">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reeform 2"/>
          <p:cNvSpPr>
            <a:spLocks/>
          </p:cNvSpPr>
          <p:nvPr/>
        </p:nvSpPr>
        <p:spPr bwMode="auto">
          <a:xfrm>
            <a:off x="5105400" y="457201"/>
            <a:ext cx="2197100" cy="4994275"/>
          </a:xfrm>
          <a:custGeom>
            <a:avLst/>
            <a:gdLst>
              <a:gd name="T0" fmla="*/ 887 w 1384"/>
              <a:gd name="T1" fmla="*/ 3114 h 3146"/>
              <a:gd name="T2" fmla="*/ 1249 w 1384"/>
              <a:gd name="T3" fmla="*/ 3096 h 3146"/>
              <a:gd name="T4" fmla="*/ 922 w 1384"/>
              <a:gd name="T5" fmla="*/ 2814 h 3146"/>
              <a:gd name="T6" fmla="*/ 640 w 1384"/>
              <a:gd name="T7" fmla="*/ 2576 h 3146"/>
              <a:gd name="T8" fmla="*/ 543 w 1384"/>
              <a:gd name="T9" fmla="*/ 2320 h 3146"/>
              <a:gd name="T10" fmla="*/ 702 w 1384"/>
              <a:gd name="T11" fmla="*/ 2064 h 3146"/>
              <a:gd name="T12" fmla="*/ 1187 w 1384"/>
              <a:gd name="T13" fmla="*/ 1755 h 3146"/>
              <a:gd name="T14" fmla="*/ 1345 w 1384"/>
              <a:gd name="T15" fmla="*/ 1546 h 3146"/>
              <a:gd name="T16" fmla="*/ 1267 w 1384"/>
              <a:gd name="T17" fmla="*/ 1261 h 3146"/>
              <a:gd name="T18" fmla="*/ 640 w 1384"/>
              <a:gd name="T19" fmla="*/ 820 h 3146"/>
              <a:gd name="T20" fmla="*/ 402 w 1384"/>
              <a:gd name="T21" fmla="*/ 546 h 3146"/>
              <a:gd name="T22" fmla="*/ 499 w 1384"/>
              <a:gd name="T23" fmla="*/ 317 h 3146"/>
              <a:gd name="T24" fmla="*/ 865 w 1384"/>
              <a:gd name="T25" fmla="*/ 45 h 3146"/>
              <a:gd name="T26" fmla="*/ 494 w 1384"/>
              <a:gd name="T27" fmla="*/ 45 h 3146"/>
              <a:gd name="T28" fmla="*/ 441 w 1384"/>
              <a:gd name="T29" fmla="*/ 63 h 3146"/>
              <a:gd name="T30" fmla="*/ 64 w 1384"/>
              <a:gd name="T31" fmla="*/ 369 h 3146"/>
              <a:gd name="T32" fmla="*/ 64 w 1384"/>
              <a:gd name="T33" fmla="*/ 657 h 3146"/>
              <a:gd name="T34" fmla="*/ 448 w 1384"/>
              <a:gd name="T35" fmla="*/ 945 h 3146"/>
              <a:gd name="T36" fmla="*/ 688 w 1384"/>
              <a:gd name="T37" fmla="*/ 1089 h 3146"/>
              <a:gd name="T38" fmla="*/ 880 w 1384"/>
              <a:gd name="T39" fmla="*/ 1281 h 3146"/>
              <a:gd name="T40" fmla="*/ 928 w 1384"/>
              <a:gd name="T41" fmla="*/ 1569 h 3146"/>
              <a:gd name="T42" fmla="*/ 640 w 1384"/>
              <a:gd name="T43" fmla="*/ 1835 h 3146"/>
              <a:gd name="T44" fmla="*/ 304 w 1384"/>
              <a:gd name="T45" fmla="*/ 2049 h 3146"/>
              <a:gd name="T46" fmla="*/ 160 w 1384"/>
              <a:gd name="T47" fmla="*/ 2241 h 3146"/>
              <a:gd name="T48" fmla="*/ 208 w 1384"/>
              <a:gd name="T49" fmla="*/ 2529 h 3146"/>
              <a:gd name="T50" fmla="*/ 544 w 1384"/>
              <a:gd name="T51" fmla="*/ 2817 h 3146"/>
              <a:gd name="T52" fmla="*/ 784 w 1384"/>
              <a:gd name="T53" fmla="*/ 3009 h 3146"/>
              <a:gd name="T54" fmla="*/ 880 w 1384"/>
              <a:gd name="T55" fmla="*/ 3105 h 3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4" h="3146">
                <a:moveTo>
                  <a:pt x="887" y="3114"/>
                </a:moveTo>
                <a:cubicBezTo>
                  <a:pt x="949" y="3111"/>
                  <a:pt x="1243" y="3146"/>
                  <a:pt x="1249" y="3096"/>
                </a:cubicBezTo>
                <a:cubicBezTo>
                  <a:pt x="1255" y="3046"/>
                  <a:pt x="1023" y="2901"/>
                  <a:pt x="922" y="2814"/>
                </a:cubicBezTo>
                <a:cubicBezTo>
                  <a:pt x="821" y="2727"/>
                  <a:pt x="703" y="2658"/>
                  <a:pt x="640" y="2576"/>
                </a:cubicBezTo>
                <a:cubicBezTo>
                  <a:pt x="577" y="2494"/>
                  <a:pt x="533" y="2405"/>
                  <a:pt x="543" y="2320"/>
                </a:cubicBezTo>
                <a:cubicBezTo>
                  <a:pt x="553" y="2235"/>
                  <a:pt x="595" y="2158"/>
                  <a:pt x="702" y="2064"/>
                </a:cubicBezTo>
                <a:cubicBezTo>
                  <a:pt x="809" y="1970"/>
                  <a:pt x="1080" y="1841"/>
                  <a:pt x="1187" y="1755"/>
                </a:cubicBezTo>
                <a:cubicBezTo>
                  <a:pt x="1294" y="1669"/>
                  <a:pt x="1332" y="1628"/>
                  <a:pt x="1345" y="1546"/>
                </a:cubicBezTo>
                <a:cubicBezTo>
                  <a:pt x="1358" y="1464"/>
                  <a:pt x="1384" y="1382"/>
                  <a:pt x="1267" y="1261"/>
                </a:cubicBezTo>
                <a:cubicBezTo>
                  <a:pt x="1150" y="1140"/>
                  <a:pt x="784" y="939"/>
                  <a:pt x="640" y="820"/>
                </a:cubicBezTo>
                <a:cubicBezTo>
                  <a:pt x="496" y="701"/>
                  <a:pt x="425" y="630"/>
                  <a:pt x="402" y="546"/>
                </a:cubicBezTo>
                <a:cubicBezTo>
                  <a:pt x="379" y="462"/>
                  <a:pt x="422" y="401"/>
                  <a:pt x="499" y="317"/>
                </a:cubicBezTo>
                <a:cubicBezTo>
                  <a:pt x="576" y="233"/>
                  <a:pt x="866" y="90"/>
                  <a:pt x="865" y="45"/>
                </a:cubicBezTo>
                <a:cubicBezTo>
                  <a:pt x="864" y="0"/>
                  <a:pt x="565" y="42"/>
                  <a:pt x="494" y="45"/>
                </a:cubicBezTo>
                <a:cubicBezTo>
                  <a:pt x="423" y="48"/>
                  <a:pt x="513" y="9"/>
                  <a:pt x="441" y="63"/>
                </a:cubicBezTo>
                <a:cubicBezTo>
                  <a:pt x="369" y="117"/>
                  <a:pt x="127" y="270"/>
                  <a:pt x="64" y="369"/>
                </a:cubicBezTo>
                <a:cubicBezTo>
                  <a:pt x="1" y="468"/>
                  <a:pt x="0" y="561"/>
                  <a:pt x="64" y="657"/>
                </a:cubicBezTo>
                <a:cubicBezTo>
                  <a:pt x="128" y="753"/>
                  <a:pt x="344" y="873"/>
                  <a:pt x="448" y="945"/>
                </a:cubicBezTo>
                <a:cubicBezTo>
                  <a:pt x="552" y="1017"/>
                  <a:pt x="616" y="1033"/>
                  <a:pt x="688" y="1089"/>
                </a:cubicBezTo>
                <a:cubicBezTo>
                  <a:pt x="760" y="1145"/>
                  <a:pt x="840" y="1201"/>
                  <a:pt x="880" y="1281"/>
                </a:cubicBezTo>
                <a:cubicBezTo>
                  <a:pt x="920" y="1361"/>
                  <a:pt x="968" y="1477"/>
                  <a:pt x="928" y="1569"/>
                </a:cubicBezTo>
                <a:cubicBezTo>
                  <a:pt x="888" y="1661"/>
                  <a:pt x="744" y="1755"/>
                  <a:pt x="640" y="1835"/>
                </a:cubicBezTo>
                <a:cubicBezTo>
                  <a:pt x="536" y="1915"/>
                  <a:pt x="384" y="1981"/>
                  <a:pt x="304" y="2049"/>
                </a:cubicBezTo>
                <a:cubicBezTo>
                  <a:pt x="224" y="2117"/>
                  <a:pt x="176" y="2161"/>
                  <a:pt x="160" y="2241"/>
                </a:cubicBezTo>
                <a:cubicBezTo>
                  <a:pt x="144" y="2321"/>
                  <a:pt x="144" y="2433"/>
                  <a:pt x="208" y="2529"/>
                </a:cubicBezTo>
                <a:cubicBezTo>
                  <a:pt x="272" y="2625"/>
                  <a:pt x="448" y="2737"/>
                  <a:pt x="544" y="2817"/>
                </a:cubicBezTo>
                <a:cubicBezTo>
                  <a:pt x="640" y="2897"/>
                  <a:pt x="728" y="2961"/>
                  <a:pt x="784" y="3009"/>
                </a:cubicBezTo>
                <a:cubicBezTo>
                  <a:pt x="840" y="3057"/>
                  <a:pt x="860" y="3081"/>
                  <a:pt x="880" y="3105"/>
                </a:cubicBezTo>
              </a:path>
            </a:pathLst>
          </a:custGeom>
          <a:solidFill>
            <a:srgbClr val="FFFF99"/>
          </a:solidFill>
          <a:ln w="9525" cap="flat">
            <a:solidFill>
              <a:schemeClr val="folHlink"/>
            </a:solidFill>
            <a:prstDash val="lg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03" name="Freeform 3"/>
          <p:cNvSpPr>
            <a:spLocks/>
          </p:cNvSpPr>
          <p:nvPr/>
        </p:nvSpPr>
        <p:spPr bwMode="auto">
          <a:xfrm>
            <a:off x="4991100" y="436563"/>
            <a:ext cx="2387600" cy="5040312"/>
          </a:xfrm>
          <a:custGeom>
            <a:avLst/>
            <a:gdLst>
              <a:gd name="T0" fmla="*/ 922 w 1504"/>
              <a:gd name="T1" fmla="*/ 3175 h 3175"/>
              <a:gd name="T2" fmla="*/ 1321 w 1504"/>
              <a:gd name="T3" fmla="*/ 3109 h 3175"/>
              <a:gd name="T4" fmla="*/ 992 w 1504"/>
              <a:gd name="T5" fmla="*/ 2875 h 3175"/>
              <a:gd name="T6" fmla="*/ 701 w 1504"/>
              <a:gd name="T7" fmla="*/ 2654 h 3175"/>
              <a:gd name="T8" fmla="*/ 595 w 1504"/>
              <a:gd name="T9" fmla="*/ 2381 h 3175"/>
              <a:gd name="T10" fmla="*/ 807 w 1504"/>
              <a:gd name="T11" fmla="*/ 2133 h 3175"/>
              <a:gd name="T12" fmla="*/ 1275 w 1504"/>
              <a:gd name="T13" fmla="*/ 1886 h 3175"/>
              <a:gd name="T14" fmla="*/ 1486 w 1504"/>
              <a:gd name="T15" fmla="*/ 1613 h 3175"/>
              <a:gd name="T16" fmla="*/ 1381 w 1504"/>
              <a:gd name="T17" fmla="*/ 1278 h 3175"/>
              <a:gd name="T18" fmla="*/ 1019 w 1504"/>
              <a:gd name="T19" fmla="*/ 1066 h 3175"/>
              <a:gd name="T20" fmla="*/ 648 w 1504"/>
              <a:gd name="T21" fmla="*/ 872 h 3175"/>
              <a:gd name="T22" fmla="*/ 428 w 1504"/>
              <a:gd name="T23" fmla="*/ 651 h 3175"/>
              <a:gd name="T24" fmla="*/ 516 w 1504"/>
              <a:gd name="T25" fmla="*/ 404 h 3175"/>
              <a:gd name="T26" fmla="*/ 937 w 1504"/>
              <a:gd name="T27" fmla="*/ 58 h 3175"/>
              <a:gd name="T28" fmla="*/ 566 w 1504"/>
              <a:gd name="T29" fmla="*/ 58 h 3175"/>
              <a:gd name="T30" fmla="*/ 513 w 1504"/>
              <a:gd name="T31" fmla="*/ 76 h 3175"/>
              <a:gd name="T32" fmla="*/ 66 w 1504"/>
              <a:gd name="T33" fmla="*/ 475 h 3175"/>
              <a:gd name="T34" fmla="*/ 119 w 1504"/>
              <a:gd name="T35" fmla="*/ 810 h 3175"/>
              <a:gd name="T36" fmla="*/ 472 w 1504"/>
              <a:gd name="T37" fmla="*/ 1031 h 3175"/>
              <a:gd name="T38" fmla="*/ 789 w 1504"/>
              <a:gd name="T39" fmla="*/ 1181 h 3175"/>
              <a:gd name="T40" fmla="*/ 1010 w 1504"/>
              <a:gd name="T41" fmla="*/ 1339 h 3175"/>
              <a:gd name="T42" fmla="*/ 1098 w 1504"/>
              <a:gd name="T43" fmla="*/ 1472 h 3175"/>
              <a:gd name="T44" fmla="*/ 1045 w 1504"/>
              <a:gd name="T45" fmla="*/ 1692 h 3175"/>
              <a:gd name="T46" fmla="*/ 666 w 1504"/>
              <a:gd name="T47" fmla="*/ 1922 h 3175"/>
              <a:gd name="T48" fmla="*/ 348 w 1504"/>
              <a:gd name="T49" fmla="*/ 2125 h 3175"/>
              <a:gd name="T50" fmla="*/ 189 w 1504"/>
              <a:gd name="T51" fmla="*/ 2345 h 3175"/>
              <a:gd name="T52" fmla="*/ 251 w 1504"/>
              <a:gd name="T53" fmla="*/ 2636 h 3175"/>
              <a:gd name="T54" fmla="*/ 551 w 1504"/>
              <a:gd name="T55" fmla="*/ 2892 h 3175"/>
              <a:gd name="T56" fmla="*/ 816 w 1504"/>
              <a:gd name="T57" fmla="*/ 3069 h 3175"/>
              <a:gd name="T58" fmla="*/ 878 w 1504"/>
              <a:gd name="T59" fmla="*/ 3122 h 3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04" h="3175">
                <a:moveTo>
                  <a:pt x="922" y="3175"/>
                </a:moveTo>
                <a:cubicBezTo>
                  <a:pt x="988" y="3166"/>
                  <a:pt x="1309" y="3159"/>
                  <a:pt x="1321" y="3109"/>
                </a:cubicBezTo>
                <a:cubicBezTo>
                  <a:pt x="1333" y="3059"/>
                  <a:pt x="1095" y="2951"/>
                  <a:pt x="992" y="2875"/>
                </a:cubicBezTo>
                <a:cubicBezTo>
                  <a:pt x="889" y="2799"/>
                  <a:pt x="767" y="2736"/>
                  <a:pt x="701" y="2654"/>
                </a:cubicBezTo>
                <a:cubicBezTo>
                  <a:pt x="635" y="2572"/>
                  <a:pt x="577" y="2468"/>
                  <a:pt x="595" y="2381"/>
                </a:cubicBezTo>
                <a:cubicBezTo>
                  <a:pt x="613" y="2294"/>
                  <a:pt x="694" y="2215"/>
                  <a:pt x="807" y="2133"/>
                </a:cubicBezTo>
                <a:cubicBezTo>
                  <a:pt x="920" y="2051"/>
                  <a:pt x="1162" y="1973"/>
                  <a:pt x="1275" y="1886"/>
                </a:cubicBezTo>
                <a:cubicBezTo>
                  <a:pt x="1388" y="1799"/>
                  <a:pt x="1468" y="1714"/>
                  <a:pt x="1486" y="1613"/>
                </a:cubicBezTo>
                <a:cubicBezTo>
                  <a:pt x="1504" y="1512"/>
                  <a:pt x="1459" y="1369"/>
                  <a:pt x="1381" y="1278"/>
                </a:cubicBezTo>
                <a:cubicBezTo>
                  <a:pt x="1303" y="1187"/>
                  <a:pt x="1141" y="1134"/>
                  <a:pt x="1019" y="1066"/>
                </a:cubicBezTo>
                <a:cubicBezTo>
                  <a:pt x="897" y="998"/>
                  <a:pt x="746" y="941"/>
                  <a:pt x="648" y="872"/>
                </a:cubicBezTo>
                <a:cubicBezTo>
                  <a:pt x="550" y="803"/>
                  <a:pt x="450" y="729"/>
                  <a:pt x="428" y="651"/>
                </a:cubicBezTo>
                <a:cubicBezTo>
                  <a:pt x="406" y="573"/>
                  <a:pt x="431" y="503"/>
                  <a:pt x="516" y="404"/>
                </a:cubicBezTo>
                <a:cubicBezTo>
                  <a:pt x="601" y="305"/>
                  <a:pt x="929" y="116"/>
                  <a:pt x="937" y="58"/>
                </a:cubicBezTo>
                <a:cubicBezTo>
                  <a:pt x="945" y="0"/>
                  <a:pt x="637" y="55"/>
                  <a:pt x="566" y="58"/>
                </a:cubicBezTo>
                <a:cubicBezTo>
                  <a:pt x="495" y="61"/>
                  <a:pt x="596" y="7"/>
                  <a:pt x="513" y="76"/>
                </a:cubicBezTo>
                <a:cubicBezTo>
                  <a:pt x="430" y="145"/>
                  <a:pt x="132" y="353"/>
                  <a:pt x="66" y="475"/>
                </a:cubicBezTo>
                <a:cubicBezTo>
                  <a:pt x="0" y="597"/>
                  <a:pt x="51" y="717"/>
                  <a:pt x="119" y="810"/>
                </a:cubicBezTo>
                <a:cubicBezTo>
                  <a:pt x="187" y="903"/>
                  <a:pt x="360" y="969"/>
                  <a:pt x="472" y="1031"/>
                </a:cubicBezTo>
                <a:cubicBezTo>
                  <a:pt x="584" y="1093"/>
                  <a:pt x="699" y="1130"/>
                  <a:pt x="789" y="1181"/>
                </a:cubicBezTo>
                <a:cubicBezTo>
                  <a:pt x="879" y="1232"/>
                  <a:pt x="959" y="1291"/>
                  <a:pt x="1010" y="1339"/>
                </a:cubicBezTo>
                <a:cubicBezTo>
                  <a:pt x="1061" y="1387"/>
                  <a:pt x="1092" y="1413"/>
                  <a:pt x="1098" y="1472"/>
                </a:cubicBezTo>
                <a:cubicBezTo>
                  <a:pt x="1104" y="1531"/>
                  <a:pt x="1117" y="1617"/>
                  <a:pt x="1045" y="1692"/>
                </a:cubicBezTo>
                <a:cubicBezTo>
                  <a:pt x="973" y="1767"/>
                  <a:pt x="782" y="1850"/>
                  <a:pt x="666" y="1922"/>
                </a:cubicBezTo>
                <a:cubicBezTo>
                  <a:pt x="550" y="1994"/>
                  <a:pt x="427" y="2055"/>
                  <a:pt x="348" y="2125"/>
                </a:cubicBezTo>
                <a:cubicBezTo>
                  <a:pt x="269" y="2195"/>
                  <a:pt x="205" y="2260"/>
                  <a:pt x="189" y="2345"/>
                </a:cubicBezTo>
                <a:cubicBezTo>
                  <a:pt x="173" y="2430"/>
                  <a:pt x="191" y="2545"/>
                  <a:pt x="251" y="2636"/>
                </a:cubicBezTo>
                <a:cubicBezTo>
                  <a:pt x="311" y="2727"/>
                  <a:pt x="457" y="2820"/>
                  <a:pt x="551" y="2892"/>
                </a:cubicBezTo>
                <a:cubicBezTo>
                  <a:pt x="645" y="2964"/>
                  <a:pt x="762" y="3031"/>
                  <a:pt x="816" y="3069"/>
                </a:cubicBezTo>
                <a:cubicBezTo>
                  <a:pt x="870" y="3107"/>
                  <a:pt x="865" y="3111"/>
                  <a:pt x="878" y="3122"/>
                </a:cubicBezTo>
              </a:path>
            </a:pathLst>
          </a:custGeom>
          <a:solidFill>
            <a:srgbClr val="FFFF99"/>
          </a:solidFill>
          <a:ln w="9525" cap="flat">
            <a:solidFill>
              <a:schemeClr val="folHlink"/>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04" name="Freeform 4"/>
          <p:cNvSpPr>
            <a:spLocks/>
          </p:cNvSpPr>
          <p:nvPr/>
        </p:nvSpPr>
        <p:spPr bwMode="auto">
          <a:xfrm>
            <a:off x="4886325" y="428625"/>
            <a:ext cx="2641600" cy="5048250"/>
          </a:xfrm>
          <a:custGeom>
            <a:avLst/>
            <a:gdLst>
              <a:gd name="T0" fmla="*/ 988 w 1664"/>
              <a:gd name="T1" fmla="*/ 3180 h 3180"/>
              <a:gd name="T2" fmla="*/ 1387 w 1664"/>
              <a:gd name="T3" fmla="*/ 3114 h 3180"/>
              <a:gd name="T4" fmla="*/ 1058 w 1664"/>
              <a:gd name="T5" fmla="*/ 2880 h 3180"/>
              <a:gd name="T6" fmla="*/ 652 w 1664"/>
              <a:gd name="T7" fmla="*/ 2712 h 3180"/>
              <a:gd name="T8" fmla="*/ 511 w 1664"/>
              <a:gd name="T9" fmla="*/ 2465 h 3180"/>
              <a:gd name="T10" fmla="*/ 802 w 1664"/>
              <a:gd name="T11" fmla="*/ 2191 h 3180"/>
              <a:gd name="T12" fmla="*/ 1376 w 1664"/>
              <a:gd name="T13" fmla="*/ 2024 h 3180"/>
              <a:gd name="T14" fmla="*/ 1641 w 1664"/>
              <a:gd name="T15" fmla="*/ 1706 h 3180"/>
              <a:gd name="T16" fmla="*/ 1517 w 1664"/>
              <a:gd name="T17" fmla="*/ 1327 h 3180"/>
              <a:gd name="T18" fmla="*/ 1102 w 1664"/>
              <a:gd name="T19" fmla="*/ 1045 h 3180"/>
              <a:gd name="T20" fmla="*/ 626 w 1664"/>
              <a:gd name="T21" fmla="*/ 912 h 3180"/>
              <a:gd name="T22" fmla="*/ 423 w 1664"/>
              <a:gd name="T23" fmla="*/ 718 h 3180"/>
              <a:gd name="T24" fmla="*/ 582 w 1664"/>
              <a:gd name="T25" fmla="*/ 409 h 3180"/>
              <a:gd name="T26" fmla="*/ 1003 w 1664"/>
              <a:gd name="T27" fmla="*/ 63 h 3180"/>
              <a:gd name="T28" fmla="*/ 632 w 1664"/>
              <a:gd name="T29" fmla="*/ 63 h 3180"/>
              <a:gd name="T30" fmla="*/ 579 w 1664"/>
              <a:gd name="T31" fmla="*/ 81 h 3180"/>
              <a:gd name="T32" fmla="*/ 79 w 1664"/>
              <a:gd name="T33" fmla="*/ 550 h 3180"/>
              <a:gd name="T34" fmla="*/ 105 w 1664"/>
              <a:gd name="T35" fmla="*/ 983 h 3180"/>
              <a:gd name="T36" fmla="*/ 494 w 1664"/>
              <a:gd name="T37" fmla="*/ 1150 h 3180"/>
              <a:gd name="T38" fmla="*/ 864 w 1664"/>
              <a:gd name="T39" fmla="*/ 1195 h 3180"/>
              <a:gd name="T40" fmla="*/ 1129 w 1664"/>
              <a:gd name="T41" fmla="*/ 1344 h 3180"/>
              <a:gd name="T42" fmla="*/ 1288 w 1664"/>
              <a:gd name="T43" fmla="*/ 1521 h 3180"/>
              <a:gd name="T44" fmla="*/ 1208 w 1664"/>
              <a:gd name="T45" fmla="*/ 1839 h 3180"/>
              <a:gd name="T46" fmla="*/ 652 w 1664"/>
              <a:gd name="T47" fmla="*/ 2024 h 3180"/>
              <a:gd name="T48" fmla="*/ 308 w 1664"/>
              <a:gd name="T49" fmla="*/ 2165 h 3180"/>
              <a:gd name="T50" fmla="*/ 141 w 1664"/>
              <a:gd name="T51" fmla="*/ 2483 h 3180"/>
              <a:gd name="T52" fmla="*/ 211 w 1664"/>
              <a:gd name="T53" fmla="*/ 2791 h 3180"/>
              <a:gd name="T54" fmla="*/ 564 w 1664"/>
              <a:gd name="T55" fmla="*/ 2924 h 3180"/>
              <a:gd name="T56" fmla="*/ 882 w 1664"/>
              <a:gd name="T57" fmla="*/ 3074 h 3180"/>
              <a:gd name="T58" fmla="*/ 944 w 1664"/>
              <a:gd name="T59" fmla="*/ 3127 h 3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4" h="3180">
                <a:moveTo>
                  <a:pt x="988" y="3180"/>
                </a:moveTo>
                <a:cubicBezTo>
                  <a:pt x="1054" y="3171"/>
                  <a:pt x="1375" y="3164"/>
                  <a:pt x="1387" y="3114"/>
                </a:cubicBezTo>
                <a:cubicBezTo>
                  <a:pt x="1399" y="3064"/>
                  <a:pt x="1180" y="2947"/>
                  <a:pt x="1058" y="2880"/>
                </a:cubicBezTo>
                <a:cubicBezTo>
                  <a:pt x="936" y="2813"/>
                  <a:pt x="743" y="2781"/>
                  <a:pt x="652" y="2712"/>
                </a:cubicBezTo>
                <a:cubicBezTo>
                  <a:pt x="561" y="2643"/>
                  <a:pt x="486" y="2552"/>
                  <a:pt x="511" y="2465"/>
                </a:cubicBezTo>
                <a:cubicBezTo>
                  <a:pt x="536" y="2378"/>
                  <a:pt x="658" y="2264"/>
                  <a:pt x="802" y="2191"/>
                </a:cubicBezTo>
                <a:cubicBezTo>
                  <a:pt x="946" y="2118"/>
                  <a:pt x="1236" y="2105"/>
                  <a:pt x="1376" y="2024"/>
                </a:cubicBezTo>
                <a:cubicBezTo>
                  <a:pt x="1516" y="1943"/>
                  <a:pt x="1618" y="1822"/>
                  <a:pt x="1641" y="1706"/>
                </a:cubicBezTo>
                <a:cubicBezTo>
                  <a:pt x="1664" y="1590"/>
                  <a:pt x="1607" y="1437"/>
                  <a:pt x="1517" y="1327"/>
                </a:cubicBezTo>
                <a:cubicBezTo>
                  <a:pt x="1427" y="1217"/>
                  <a:pt x="1250" y="1114"/>
                  <a:pt x="1102" y="1045"/>
                </a:cubicBezTo>
                <a:cubicBezTo>
                  <a:pt x="954" y="976"/>
                  <a:pt x="739" y="966"/>
                  <a:pt x="626" y="912"/>
                </a:cubicBezTo>
                <a:cubicBezTo>
                  <a:pt x="513" y="858"/>
                  <a:pt x="430" y="802"/>
                  <a:pt x="423" y="718"/>
                </a:cubicBezTo>
                <a:cubicBezTo>
                  <a:pt x="416" y="634"/>
                  <a:pt x="485" y="518"/>
                  <a:pt x="582" y="409"/>
                </a:cubicBezTo>
                <a:cubicBezTo>
                  <a:pt x="679" y="300"/>
                  <a:pt x="995" y="121"/>
                  <a:pt x="1003" y="63"/>
                </a:cubicBezTo>
                <a:cubicBezTo>
                  <a:pt x="1011" y="5"/>
                  <a:pt x="703" y="60"/>
                  <a:pt x="632" y="63"/>
                </a:cubicBezTo>
                <a:cubicBezTo>
                  <a:pt x="561" y="66"/>
                  <a:pt x="671" y="0"/>
                  <a:pt x="579" y="81"/>
                </a:cubicBezTo>
                <a:cubicBezTo>
                  <a:pt x="487" y="162"/>
                  <a:pt x="158" y="400"/>
                  <a:pt x="79" y="550"/>
                </a:cubicBezTo>
                <a:cubicBezTo>
                  <a:pt x="0" y="700"/>
                  <a:pt x="36" y="883"/>
                  <a:pt x="105" y="983"/>
                </a:cubicBezTo>
                <a:cubicBezTo>
                  <a:pt x="174" y="1083"/>
                  <a:pt x="368" y="1115"/>
                  <a:pt x="494" y="1150"/>
                </a:cubicBezTo>
                <a:cubicBezTo>
                  <a:pt x="620" y="1185"/>
                  <a:pt x="758" y="1163"/>
                  <a:pt x="864" y="1195"/>
                </a:cubicBezTo>
                <a:cubicBezTo>
                  <a:pt x="970" y="1227"/>
                  <a:pt x="1058" y="1290"/>
                  <a:pt x="1129" y="1344"/>
                </a:cubicBezTo>
                <a:cubicBezTo>
                  <a:pt x="1200" y="1398"/>
                  <a:pt x="1275" y="1439"/>
                  <a:pt x="1288" y="1521"/>
                </a:cubicBezTo>
                <a:cubicBezTo>
                  <a:pt x="1301" y="1603"/>
                  <a:pt x="1314" y="1755"/>
                  <a:pt x="1208" y="1839"/>
                </a:cubicBezTo>
                <a:cubicBezTo>
                  <a:pt x="1102" y="1923"/>
                  <a:pt x="802" y="1970"/>
                  <a:pt x="652" y="2024"/>
                </a:cubicBezTo>
                <a:cubicBezTo>
                  <a:pt x="502" y="2078"/>
                  <a:pt x="393" y="2089"/>
                  <a:pt x="308" y="2165"/>
                </a:cubicBezTo>
                <a:cubicBezTo>
                  <a:pt x="223" y="2241"/>
                  <a:pt x="157" y="2379"/>
                  <a:pt x="141" y="2483"/>
                </a:cubicBezTo>
                <a:cubicBezTo>
                  <a:pt x="125" y="2587"/>
                  <a:pt x="141" y="2718"/>
                  <a:pt x="211" y="2791"/>
                </a:cubicBezTo>
                <a:cubicBezTo>
                  <a:pt x="281" y="2864"/>
                  <a:pt x="452" y="2877"/>
                  <a:pt x="564" y="2924"/>
                </a:cubicBezTo>
                <a:cubicBezTo>
                  <a:pt x="676" y="2971"/>
                  <a:pt x="819" y="3040"/>
                  <a:pt x="882" y="3074"/>
                </a:cubicBezTo>
                <a:cubicBezTo>
                  <a:pt x="945" y="3108"/>
                  <a:pt x="931" y="3116"/>
                  <a:pt x="944" y="3127"/>
                </a:cubicBezTo>
              </a:path>
            </a:pathLst>
          </a:custGeom>
          <a:solidFill>
            <a:srgbClr val="3366FF"/>
          </a:solidFill>
          <a:ln w="9525" cap="flat">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reeform 2"/>
          <p:cNvSpPr>
            <a:spLocks/>
          </p:cNvSpPr>
          <p:nvPr/>
        </p:nvSpPr>
        <p:spPr bwMode="auto">
          <a:xfrm>
            <a:off x="5105400" y="457201"/>
            <a:ext cx="2197100" cy="4994275"/>
          </a:xfrm>
          <a:custGeom>
            <a:avLst/>
            <a:gdLst>
              <a:gd name="T0" fmla="*/ 887 w 1384"/>
              <a:gd name="T1" fmla="*/ 3114 h 3146"/>
              <a:gd name="T2" fmla="*/ 1249 w 1384"/>
              <a:gd name="T3" fmla="*/ 3096 h 3146"/>
              <a:gd name="T4" fmla="*/ 922 w 1384"/>
              <a:gd name="T5" fmla="*/ 2814 h 3146"/>
              <a:gd name="T6" fmla="*/ 640 w 1384"/>
              <a:gd name="T7" fmla="*/ 2576 h 3146"/>
              <a:gd name="T8" fmla="*/ 543 w 1384"/>
              <a:gd name="T9" fmla="*/ 2320 h 3146"/>
              <a:gd name="T10" fmla="*/ 702 w 1384"/>
              <a:gd name="T11" fmla="*/ 2064 h 3146"/>
              <a:gd name="T12" fmla="*/ 1187 w 1384"/>
              <a:gd name="T13" fmla="*/ 1755 h 3146"/>
              <a:gd name="T14" fmla="*/ 1345 w 1384"/>
              <a:gd name="T15" fmla="*/ 1546 h 3146"/>
              <a:gd name="T16" fmla="*/ 1267 w 1384"/>
              <a:gd name="T17" fmla="*/ 1261 h 3146"/>
              <a:gd name="T18" fmla="*/ 640 w 1384"/>
              <a:gd name="T19" fmla="*/ 820 h 3146"/>
              <a:gd name="T20" fmla="*/ 402 w 1384"/>
              <a:gd name="T21" fmla="*/ 546 h 3146"/>
              <a:gd name="T22" fmla="*/ 499 w 1384"/>
              <a:gd name="T23" fmla="*/ 317 h 3146"/>
              <a:gd name="T24" fmla="*/ 865 w 1384"/>
              <a:gd name="T25" fmla="*/ 45 h 3146"/>
              <a:gd name="T26" fmla="*/ 494 w 1384"/>
              <a:gd name="T27" fmla="*/ 45 h 3146"/>
              <a:gd name="T28" fmla="*/ 441 w 1384"/>
              <a:gd name="T29" fmla="*/ 63 h 3146"/>
              <a:gd name="T30" fmla="*/ 64 w 1384"/>
              <a:gd name="T31" fmla="*/ 369 h 3146"/>
              <a:gd name="T32" fmla="*/ 64 w 1384"/>
              <a:gd name="T33" fmla="*/ 657 h 3146"/>
              <a:gd name="T34" fmla="*/ 448 w 1384"/>
              <a:gd name="T35" fmla="*/ 945 h 3146"/>
              <a:gd name="T36" fmla="*/ 688 w 1384"/>
              <a:gd name="T37" fmla="*/ 1089 h 3146"/>
              <a:gd name="T38" fmla="*/ 880 w 1384"/>
              <a:gd name="T39" fmla="*/ 1281 h 3146"/>
              <a:gd name="T40" fmla="*/ 928 w 1384"/>
              <a:gd name="T41" fmla="*/ 1569 h 3146"/>
              <a:gd name="T42" fmla="*/ 640 w 1384"/>
              <a:gd name="T43" fmla="*/ 1835 h 3146"/>
              <a:gd name="T44" fmla="*/ 304 w 1384"/>
              <a:gd name="T45" fmla="*/ 2049 h 3146"/>
              <a:gd name="T46" fmla="*/ 160 w 1384"/>
              <a:gd name="T47" fmla="*/ 2241 h 3146"/>
              <a:gd name="T48" fmla="*/ 208 w 1384"/>
              <a:gd name="T49" fmla="*/ 2529 h 3146"/>
              <a:gd name="T50" fmla="*/ 544 w 1384"/>
              <a:gd name="T51" fmla="*/ 2817 h 3146"/>
              <a:gd name="T52" fmla="*/ 784 w 1384"/>
              <a:gd name="T53" fmla="*/ 3009 h 3146"/>
              <a:gd name="T54" fmla="*/ 880 w 1384"/>
              <a:gd name="T55" fmla="*/ 3105 h 3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4" h="3146">
                <a:moveTo>
                  <a:pt x="887" y="3114"/>
                </a:moveTo>
                <a:cubicBezTo>
                  <a:pt x="949" y="3111"/>
                  <a:pt x="1243" y="3146"/>
                  <a:pt x="1249" y="3096"/>
                </a:cubicBezTo>
                <a:cubicBezTo>
                  <a:pt x="1255" y="3046"/>
                  <a:pt x="1023" y="2901"/>
                  <a:pt x="922" y="2814"/>
                </a:cubicBezTo>
                <a:cubicBezTo>
                  <a:pt x="821" y="2727"/>
                  <a:pt x="703" y="2658"/>
                  <a:pt x="640" y="2576"/>
                </a:cubicBezTo>
                <a:cubicBezTo>
                  <a:pt x="577" y="2494"/>
                  <a:pt x="533" y="2405"/>
                  <a:pt x="543" y="2320"/>
                </a:cubicBezTo>
                <a:cubicBezTo>
                  <a:pt x="553" y="2235"/>
                  <a:pt x="595" y="2158"/>
                  <a:pt x="702" y="2064"/>
                </a:cubicBezTo>
                <a:cubicBezTo>
                  <a:pt x="809" y="1970"/>
                  <a:pt x="1080" y="1841"/>
                  <a:pt x="1187" y="1755"/>
                </a:cubicBezTo>
                <a:cubicBezTo>
                  <a:pt x="1294" y="1669"/>
                  <a:pt x="1332" y="1628"/>
                  <a:pt x="1345" y="1546"/>
                </a:cubicBezTo>
                <a:cubicBezTo>
                  <a:pt x="1358" y="1464"/>
                  <a:pt x="1384" y="1382"/>
                  <a:pt x="1267" y="1261"/>
                </a:cubicBezTo>
                <a:cubicBezTo>
                  <a:pt x="1150" y="1140"/>
                  <a:pt x="784" y="939"/>
                  <a:pt x="640" y="820"/>
                </a:cubicBezTo>
                <a:cubicBezTo>
                  <a:pt x="496" y="701"/>
                  <a:pt x="425" y="630"/>
                  <a:pt x="402" y="546"/>
                </a:cubicBezTo>
                <a:cubicBezTo>
                  <a:pt x="379" y="462"/>
                  <a:pt x="422" y="401"/>
                  <a:pt x="499" y="317"/>
                </a:cubicBezTo>
                <a:cubicBezTo>
                  <a:pt x="576" y="233"/>
                  <a:pt x="866" y="90"/>
                  <a:pt x="865" y="45"/>
                </a:cubicBezTo>
                <a:cubicBezTo>
                  <a:pt x="864" y="0"/>
                  <a:pt x="565" y="42"/>
                  <a:pt x="494" y="45"/>
                </a:cubicBezTo>
                <a:cubicBezTo>
                  <a:pt x="423" y="48"/>
                  <a:pt x="513" y="9"/>
                  <a:pt x="441" y="63"/>
                </a:cubicBezTo>
                <a:cubicBezTo>
                  <a:pt x="369" y="117"/>
                  <a:pt x="127" y="270"/>
                  <a:pt x="64" y="369"/>
                </a:cubicBezTo>
                <a:cubicBezTo>
                  <a:pt x="1" y="468"/>
                  <a:pt x="0" y="561"/>
                  <a:pt x="64" y="657"/>
                </a:cubicBezTo>
                <a:cubicBezTo>
                  <a:pt x="128" y="753"/>
                  <a:pt x="344" y="873"/>
                  <a:pt x="448" y="945"/>
                </a:cubicBezTo>
                <a:cubicBezTo>
                  <a:pt x="552" y="1017"/>
                  <a:pt x="616" y="1033"/>
                  <a:pt x="688" y="1089"/>
                </a:cubicBezTo>
                <a:cubicBezTo>
                  <a:pt x="760" y="1145"/>
                  <a:pt x="840" y="1201"/>
                  <a:pt x="880" y="1281"/>
                </a:cubicBezTo>
                <a:cubicBezTo>
                  <a:pt x="920" y="1361"/>
                  <a:pt x="968" y="1477"/>
                  <a:pt x="928" y="1569"/>
                </a:cubicBezTo>
                <a:cubicBezTo>
                  <a:pt x="888" y="1661"/>
                  <a:pt x="744" y="1755"/>
                  <a:pt x="640" y="1835"/>
                </a:cubicBezTo>
                <a:cubicBezTo>
                  <a:pt x="536" y="1915"/>
                  <a:pt x="384" y="1981"/>
                  <a:pt x="304" y="2049"/>
                </a:cubicBezTo>
                <a:cubicBezTo>
                  <a:pt x="224" y="2117"/>
                  <a:pt x="176" y="2161"/>
                  <a:pt x="160" y="2241"/>
                </a:cubicBezTo>
                <a:cubicBezTo>
                  <a:pt x="144" y="2321"/>
                  <a:pt x="144" y="2433"/>
                  <a:pt x="208" y="2529"/>
                </a:cubicBezTo>
                <a:cubicBezTo>
                  <a:pt x="272" y="2625"/>
                  <a:pt x="448" y="2737"/>
                  <a:pt x="544" y="2817"/>
                </a:cubicBezTo>
                <a:cubicBezTo>
                  <a:pt x="640" y="2897"/>
                  <a:pt x="728" y="2961"/>
                  <a:pt x="784" y="3009"/>
                </a:cubicBezTo>
                <a:cubicBezTo>
                  <a:pt x="840" y="3057"/>
                  <a:pt x="860" y="3081"/>
                  <a:pt x="880" y="3105"/>
                </a:cubicBezTo>
              </a:path>
            </a:pathLst>
          </a:custGeom>
          <a:solidFill>
            <a:srgbClr val="FFFF99"/>
          </a:solidFill>
          <a:ln w="9525" cap="flat">
            <a:solidFill>
              <a:schemeClr val="folHlink"/>
            </a:solidFill>
            <a:prstDash val="lg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79" name="Freeform 3"/>
          <p:cNvSpPr>
            <a:spLocks/>
          </p:cNvSpPr>
          <p:nvPr/>
        </p:nvSpPr>
        <p:spPr bwMode="auto">
          <a:xfrm>
            <a:off x="4991100" y="436563"/>
            <a:ext cx="2387600" cy="5040312"/>
          </a:xfrm>
          <a:custGeom>
            <a:avLst/>
            <a:gdLst>
              <a:gd name="T0" fmla="*/ 922 w 1504"/>
              <a:gd name="T1" fmla="*/ 3175 h 3175"/>
              <a:gd name="T2" fmla="*/ 1321 w 1504"/>
              <a:gd name="T3" fmla="*/ 3109 h 3175"/>
              <a:gd name="T4" fmla="*/ 992 w 1504"/>
              <a:gd name="T5" fmla="*/ 2875 h 3175"/>
              <a:gd name="T6" fmla="*/ 701 w 1504"/>
              <a:gd name="T7" fmla="*/ 2654 h 3175"/>
              <a:gd name="T8" fmla="*/ 595 w 1504"/>
              <a:gd name="T9" fmla="*/ 2381 h 3175"/>
              <a:gd name="T10" fmla="*/ 807 w 1504"/>
              <a:gd name="T11" fmla="*/ 2133 h 3175"/>
              <a:gd name="T12" fmla="*/ 1275 w 1504"/>
              <a:gd name="T13" fmla="*/ 1886 h 3175"/>
              <a:gd name="T14" fmla="*/ 1486 w 1504"/>
              <a:gd name="T15" fmla="*/ 1613 h 3175"/>
              <a:gd name="T16" fmla="*/ 1381 w 1504"/>
              <a:gd name="T17" fmla="*/ 1278 h 3175"/>
              <a:gd name="T18" fmla="*/ 1019 w 1504"/>
              <a:gd name="T19" fmla="*/ 1066 h 3175"/>
              <a:gd name="T20" fmla="*/ 648 w 1504"/>
              <a:gd name="T21" fmla="*/ 872 h 3175"/>
              <a:gd name="T22" fmla="*/ 428 w 1504"/>
              <a:gd name="T23" fmla="*/ 651 h 3175"/>
              <a:gd name="T24" fmla="*/ 516 w 1504"/>
              <a:gd name="T25" fmla="*/ 404 h 3175"/>
              <a:gd name="T26" fmla="*/ 937 w 1504"/>
              <a:gd name="T27" fmla="*/ 58 h 3175"/>
              <a:gd name="T28" fmla="*/ 566 w 1504"/>
              <a:gd name="T29" fmla="*/ 58 h 3175"/>
              <a:gd name="T30" fmla="*/ 513 w 1504"/>
              <a:gd name="T31" fmla="*/ 76 h 3175"/>
              <a:gd name="T32" fmla="*/ 66 w 1504"/>
              <a:gd name="T33" fmla="*/ 475 h 3175"/>
              <a:gd name="T34" fmla="*/ 119 w 1504"/>
              <a:gd name="T35" fmla="*/ 810 h 3175"/>
              <a:gd name="T36" fmla="*/ 472 w 1504"/>
              <a:gd name="T37" fmla="*/ 1031 h 3175"/>
              <a:gd name="T38" fmla="*/ 789 w 1504"/>
              <a:gd name="T39" fmla="*/ 1181 h 3175"/>
              <a:gd name="T40" fmla="*/ 1010 w 1504"/>
              <a:gd name="T41" fmla="*/ 1339 h 3175"/>
              <a:gd name="T42" fmla="*/ 1098 w 1504"/>
              <a:gd name="T43" fmla="*/ 1472 h 3175"/>
              <a:gd name="T44" fmla="*/ 1045 w 1504"/>
              <a:gd name="T45" fmla="*/ 1692 h 3175"/>
              <a:gd name="T46" fmla="*/ 666 w 1504"/>
              <a:gd name="T47" fmla="*/ 1922 h 3175"/>
              <a:gd name="T48" fmla="*/ 348 w 1504"/>
              <a:gd name="T49" fmla="*/ 2125 h 3175"/>
              <a:gd name="T50" fmla="*/ 189 w 1504"/>
              <a:gd name="T51" fmla="*/ 2345 h 3175"/>
              <a:gd name="T52" fmla="*/ 251 w 1504"/>
              <a:gd name="T53" fmla="*/ 2636 h 3175"/>
              <a:gd name="T54" fmla="*/ 551 w 1504"/>
              <a:gd name="T55" fmla="*/ 2892 h 3175"/>
              <a:gd name="T56" fmla="*/ 816 w 1504"/>
              <a:gd name="T57" fmla="*/ 3069 h 3175"/>
              <a:gd name="T58" fmla="*/ 878 w 1504"/>
              <a:gd name="T59" fmla="*/ 3122 h 3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04" h="3175">
                <a:moveTo>
                  <a:pt x="922" y="3175"/>
                </a:moveTo>
                <a:cubicBezTo>
                  <a:pt x="988" y="3166"/>
                  <a:pt x="1309" y="3159"/>
                  <a:pt x="1321" y="3109"/>
                </a:cubicBezTo>
                <a:cubicBezTo>
                  <a:pt x="1333" y="3059"/>
                  <a:pt x="1095" y="2951"/>
                  <a:pt x="992" y="2875"/>
                </a:cubicBezTo>
                <a:cubicBezTo>
                  <a:pt x="889" y="2799"/>
                  <a:pt x="767" y="2736"/>
                  <a:pt x="701" y="2654"/>
                </a:cubicBezTo>
                <a:cubicBezTo>
                  <a:pt x="635" y="2572"/>
                  <a:pt x="577" y="2468"/>
                  <a:pt x="595" y="2381"/>
                </a:cubicBezTo>
                <a:cubicBezTo>
                  <a:pt x="613" y="2294"/>
                  <a:pt x="694" y="2215"/>
                  <a:pt x="807" y="2133"/>
                </a:cubicBezTo>
                <a:cubicBezTo>
                  <a:pt x="920" y="2051"/>
                  <a:pt x="1162" y="1973"/>
                  <a:pt x="1275" y="1886"/>
                </a:cubicBezTo>
                <a:cubicBezTo>
                  <a:pt x="1388" y="1799"/>
                  <a:pt x="1468" y="1714"/>
                  <a:pt x="1486" y="1613"/>
                </a:cubicBezTo>
                <a:cubicBezTo>
                  <a:pt x="1504" y="1512"/>
                  <a:pt x="1459" y="1369"/>
                  <a:pt x="1381" y="1278"/>
                </a:cubicBezTo>
                <a:cubicBezTo>
                  <a:pt x="1303" y="1187"/>
                  <a:pt x="1141" y="1134"/>
                  <a:pt x="1019" y="1066"/>
                </a:cubicBezTo>
                <a:cubicBezTo>
                  <a:pt x="897" y="998"/>
                  <a:pt x="746" y="941"/>
                  <a:pt x="648" y="872"/>
                </a:cubicBezTo>
                <a:cubicBezTo>
                  <a:pt x="550" y="803"/>
                  <a:pt x="450" y="729"/>
                  <a:pt x="428" y="651"/>
                </a:cubicBezTo>
                <a:cubicBezTo>
                  <a:pt x="406" y="573"/>
                  <a:pt x="431" y="503"/>
                  <a:pt x="516" y="404"/>
                </a:cubicBezTo>
                <a:cubicBezTo>
                  <a:pt x="601" y="305"/>
                  <a:pt x="929" y="116"/>
                  <a:pt x="937" y="58"/>
                </a:cubicBezTo>
                <a:cubicBezTo>
                  <a:pt x="945" y="0"/>
                  <a:pt x="637" y="55"/>
                  <a:pt x="566" y="58"/>
                </a:cubicBezTo>
                <a:cubicBezTo>
                  <a:pt x="495" y="61"/>
                  <a:pt x="596" y="7"/>
                  <a:pt x="513" y="76"/>
                </a:cubicBezTo>
                <a:cubicBezTo>
                  <a:pt x="430" y="145"/>
                  <a:pt x="132" y="353"/>
                  <a:pt x="66" y="475"/>
                </a:cubicBezTo>
                <a:cubicBezTo>
                  <a:pt x="0" y="597"/>
                  <a:pt x="51" y="717"/>
                  <a:pt x="119" y="810"/>
                </a:cubicBezTo>
                <a:cubicBezTo>
                  <a:pt x="187" y="903"/>
                  <a:pt x="360" y="969"/>
                  <a:pt x="472" y="1031"/>
                </a:cubicBezTo>
                <a:cubicBezTo>
                  <a:pt x="584" y="1093"/>
                  <a:pt x="699" y="1130"/>
                  <a:pt x="789" y="1181"/>
                </a:cubicBezTo>
                <a:cubicBezTo>
                  <a:pt x="879" y="1232"/>
                  <a:pt x="959" y="1291"/>
                  <a:pt x="1010" y="1339"/>
                </a:cubicBezTo>
                <a:cubicBezTo>
                  <a:pt x="1061" y="1387"/>
                  <a:pt x="1092" y="1413"/>
                  <a:pt x="1098" y="1472"/>
                </a:cubicBezTo>
                <a:cubicBezTo>
                  <a:pt x="1104" y="1531"/>
                  <a:pt x="1117" y="1617"/>
                  <a:pt x="1045" y="1692"/>
                </a:cubicBezTo>
                <a:cubicBezTo>
                  <a:pt x="973" y="1767"/>
                  <a:pt x="782" y="1850"/>
                  <a:pt x="666" y="1922"/>
                </a:cubicBezTo>
                <a:cubicBezTo>
                  <a:pt x="550" y="1994"/>
                  <a:pt x="427" y="2055"/>
                  <a:pt x="348" y="2125"/>
                </a:cubicBezTo>
                <a:cubicBezTo>
                  <a:pt x="269" y="2195"/>
                  <a:pt x="205" y="2260"/>
                  <a:pt x="189" y="2345"/>
                </a:cubicBezTo>
                <a:cubicBezTo>
                  <a:pt x="173" y="2430"/>
                  <a:pt x="191" y="2545"/>
                  <a:pt x="251" y="2636"/>
                </a:cubicBezTo>
                <a:cubicBezTo>
                  <a:pt x="311" y="2727"/>
                  <a:pt x="457" y="2820"/>
                  <a:pt x="551" y="2892"/>
                </a:cubicBezTo>
                <a:cubicBezTo>
                  <a:pt x="645" y="2964"/>
                  <a:pt x="762" y="3031"/>
                  <a:pt x="816" y="3069"/>
                </a:cubicBezTo>
                <a:cubicBezTo>
                  <a:pt x="870" y="3107"/>
                  <a:pt x="865" y="3111"/>
                  <a:pt x="878" y="3122"/>
                </a:cubicBezTo>
              </a:path>
            </a:pathLst>
          </a:custGeom>
          <a:solidFill>
            <a:srgbClr val="FFFF99"/>
          </a:solidFill>
          <a:ln w="9525" cap="flat">
            <a:solidFill>
              <a:schemeClr val="folHlink"/>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80" name="Freeform 4"/>
          <p:cNvSpPr>
            <a:spLocks/>
          </p:cNvSpPr>
          <p:nvPr/>
        </p:nvSpPr>
        <p:spPr bwMode="auto">
          <a:xfrm>
            <a:off x="4886325" y="428625"/>
            <a:ext cx="2641600" cy="5048250"/>
          </a:xfrm>
          <a:custGeom>
            <a:avLst/>
            <a:gdLst>
              <a:gd name="T0" fmla="*/ 988 w 1664"/>
              <a:gd name="T1" fmla="*/ 3180 h 3180"/>
              <a:gd name="T2" fmla="*/ 1387 w 1664"/>
              <a:gd name="T3" fmla="*/ 3114 h 3180"/>
              <a:gd name="T4" fmla="*/ 1058 w 1664"/>
              <a:gd name="T5" fmla="*/ 2880 h 3180"/>
              <a:gd name="T6" fmla="*/ 652 w 1664"/>
              <a:gd name="T7" fmla="*/ 2712 h 3180"/>
              <a:gd name="T8" fmla="*/ 511 w 1664"/>
              <a:gd name="T9" fmla="*/ 2465 h 3180"/>
              <a:gd name="T10" fmla="*/ 802 w 1664"/>
              <a:gd name="T11" fmla="*/ 2191 h 3180"/>
              <a:gd name="T12" fmla="*/ 1376 w 1664"/>
              <a:gd name="T13" fmla="*/ 2024 h 3180"/>
              <a:gd name="T14" fmla="*/ 1641 w 1664"/>
              <a:gd name="T15" fmla="*/ 1706 h 3180"/>
              <a:gd name="T16" fmla="*/ 1517 w 1664"/>
              <a:gd name="T17" fmla="*/ 1327 h 3180"/>
              <a:gd name="T18" fmla="*/ 1102 w 1664"/>
              <a:gd name="T19" fmla="*/ 1045 h 3180"/>
              <a:gd name="T20" fmla="*/ 626 w 1664"/>
              <a:gd name="T21" fmla="*/ 912 h 3180"/>
              <a:gd name="T22" fmla="*/ 423 w 1664"/>
              <a:gd name="T23" fmla="*/ 718 h 3180"/>
              <a:gd name="T24" fmla="*/ 582 w 1664"/>
              <a:gd name="T25" fmla="*/ 409 h 3180"/>
              <a:gd name="T26" fmla="*/ 1003 w 1664"/>
              <a:gd name="T27" fmla="*/ 63 h 3180"/>
              <a:gd name="T28" fmla="*/ 632 w 1664"/>
              <a:gd name="T29" fmla="*/ 63 h 3180"/>
              <a:gd name="T30" fmla="*/ 579 w 1664"/>
              <a:gd name="T31" fmla="*/ 81 h 3180"/>
              <a:gd name="T32" fmla="*/ 79 w 1664"/>
              <a:gd name="T33" fmla="*/ 550 h 3180"/>
              <a:gd name="T34" fmla="*/ 105 w 1664"/>
              <a:gd name="T35" fmla="*/ 983 h 3180"/>
              <a:gd name="T36" fmla="*/ 494 w 1664"/>
              <a:gd name="T37" fmla="*/ 1150 h 3180"/>
              <a:gd name="T38" fmla="*/ 864 w 1664"/>
              <a:gd name="T39" fmla="*/ 1195 h 3180"/>
              <a:gd name="T40" fmla="*/ 1129 w 1664"/>
              <a:gd name="T41" fmla="*/ 1344 h 3180"/>
              <a:gd name="T42" fmla="*/ 1288 w 1664"/>
              <a:gd name="T43" fmla="*/ 1521 h 3180"/>
              <a:gd name="T44" fmla="*/ 1208 w 1664"/>
              <a:gd name="T45" fmla="*/ 1839 h 3180"/>
              <a:gd name="T46" fmla="*/ 652 w 1664"/>
              <a:gd name="T47" fmla="*/ 2024 h 3180"/>
              <a:gd name="T48" fmla="*/ 308 w 1664"/>
              <a:gd name="T49" fmla="*/ 2165 h 3180"/>
              <a:gd name="T50" fmla="*/ 141 w 1664"/>
              <a:gd name="T51" fmla="*/ 2483 h 3180"/>
              <a:gd name="T52" fmla="*/ 211 w 1664"/>
              <a:gd name="T53" fmla="*/ 2791 h 3180"/>
              <a:gd name="T54" fmla="*/ 564 w 1664"/>
              <a:gd name="T55" fmla="*/ 2924 h 3180"/>
              <a:gd name="T56" fmla="*/ 882 w 1664"/>
              <a:gd name="T57" fmla="*/ 3074 h 3180"/>
              <a:gd name="T58" fmla="*/ 944 w 1664"/>
              <a:gd name="T59" fmla="*/ 3127 h 3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4" h="3180">
                <a:moveTo>
                  <a:pt x="988" y="3180"/>
                </a:moveTo>
                <a:cubicBezTo>
                  <a:pt x="1054" y="3171"/>
                  <a:pt x="1375" y="3164"/>
                  <a:pt x="1387" y="3114"/>
                </a:cubicBezTo>
                <a:cubicBezTo>
                  <a:pt x="1399" y="3064"/>
                  <a:pt x="1180" y="2947"/>
                  <a:pt x="1058" y="2880"/>
                </a:cubicBezTo>
                <a:cubicBezTo>
                  <a:pt x="936" y="2813"/>
                  <a:pt x="743" y="2781"/>
                  <a:pt x="652" y="2712"/>
                </a:cubicBezTo>
                <a:cubicBezTo>
                  <a:pt x="561" y="2643"/>
                  <a:pt x="486" y="2552"/>
                  <a:pt x="511" y="2465"/>
                </a:cubicBezTo>
                <a:cubicBezTo>
                  <a:pt x="536" y="2378"/>
                  <a:pt x="658" y="2264"/>
                  <a:pt x="802" y="2191"/>
                </a:cubicBezTo>
                <a:cubicBezTo>
                  <a:pt x="946" y="2118"/>
                  <a:pt x="1236" y="2105"/>
                  <a:pt x="1376" y="2024"/>
                </a:cubicBezTo>
                <a:cubicBezTo>
                  <a:pt x="1516" y="1943"/>
                  <a:pt x="1618" y="1822"/>
                  <a:pt x="1641" y="1706"/>
                </a:cubicBezTo>
                <a:cubicBezTo>
                  <a:pt x="1664" y="1590"/>
                  <a:pt x="1607" y="1437"/>
                  <a:pt x="1517" y="1327"/>
                </a:cubicBezTo>
                <a:cubicBezTo>
                  <a:pt x="1427" y="1217"/>
                  <a:pt x="1250" y="1114"/>
                  <a:pt x="1102" y="1045"/>
                </a:cubicBezTo>
                <a:cubicBezTo>
                  <a:pt x="954" y="976"/>
                  <a:pt x="739" y="966"/>
                  <a:pt x="626" y="912"/>
                </a:cubicBezTo>
                <a:cubicBezTo>
                  <a:pt x="513" y="858"/>
                  <a:pt x="430" y="802"/>
                  <a:pt x="423" y="718"/>
                </a:cubicBezTo>
                <a:cubicBezTo>
                  <a:pt x="416" y="634"/>
                  <a:pt x="485" y="518"/>
                  <a:pt x="582" y="409"/>
                </a:cubicBezTo>
                <a:cubicBezTo>
                  <a:pt x="679" y="300"/>
                  <a:pt x="995" y="121"/>
                  <a:pt x="1003" y="63"/>
                </a:cubicBezTo>
                <a:cubicBezTo>
                  <a:pt x="1011" y="5"/>
                  <a:pt x="703" y="60"/>
                  <a:pt x="632" y="63"/>
                </a:cubicBezTo>
                <a:cubicBezTo>
                  <a:pt x="561" y="66"/>
                  <a:pt x="671" y="0"/>
                  <a:pt x="579" y="81"/>
                </a:cubicBezTo>
                <a:cubicBezTo>
                  <a:pt x="487" y="162"/>
                  <a:pt x="158" y="400"/>
                  <a:pt x="79" y="550"/>
                </a:cubicBezTo>
                <a:cubicBezTo>
                  <a:pt x="0" y="700"/>
                  <a:pt x="36" y="883"/>
                  <a:pt x="105" y="983"/>
                </a:cubicBezTo>
                <a:cubicBezTo>
                  <a:pt x="174" y="1083"/>
                  <a:pt x="368" y="1115"/>
                  <a:pt x="494" y="1150"/>
                </a:cubicBezTo>
                <a:cubicBezTo>
                  <a:pt x="620" y="1185"/>
                  <a:pt x="758" y="1163"/>
                  <a:pt x="864" y="1195"/>
                </a:cubicBezTo>
                <a:cubicBezTo>
                  <a:pt x="970" y="1227"/>
                  <a:pt x="1058" y="1290"/>
                  <a:pt x="1129" y="1344"/>
                </a:cubicBezTo>
                <a:cubicBezTo>
                  <a:pt x="1200" y="1398"/>
                  <a:pt x="1275" y="1439"/>
                  <a:pt x="1288" y="1521"/>
                </a:cubicBezTo>
                <a:cubicBezTo>
                  <a:pt x="1301" y="1603"/>
                  <a:pt x="1314" y="1755"/>
                  <a:pt x="1208" y="1839"/>
                </a:cubicBezTo>
                <a:cubicBezTo>
                  <a:pt x="1102" y="1923"/>
                  <a:pt x="802" y="1970"/>
                  <a:pt x="652" y="2024"/>
                </a:cubicBezTo>
                <a:cubicBezTo>
                  <a:pt x="502" y="2078"/>
                  <a:pt x="393" y="2089"/>
                  <a:pt x="308" y="2165"/>
                </a:cubicBezTo>
                <a:cubicBezTo>
                  <a:pt x="223" y="2241"/>
                  <a:pt x="157" y="2379"/>
                  <a:pt x="141" y="2483"/>
                </a:cubicBezTo>
                <a:cubicBezTo>
                  <a:pt x="125" y="2587"/>
                  <a:pt x="141" y="2718"/>
                  <a:pt x="211" y="2791"/>
                </a:cubicBezTo>
                <a:cubicBezTo>
                  <a:pt x="281" y="2864"/>
                  <a:pt x="452" y="2877"/>
                  <a:pt x="564" y="2924"/>
                </a:cubicBezTo>
                <a:cubicBezTo>
                  <a:pt x="676" y="2971"/>
                  <a:pt x="819" y="3040"/>
                  <a:pt x="882" y="3074"/>
                </a:cubicBezTo>
                <a:cubicBezTo>
                  <a:pt x="945" y="3108"/>
                  <a:pt x="931" y="3116"/>
                  <a:pt x="944" y="3127"/>
                </a:cubicBezTo>
              </a:path>
            </a:pathLst>
          </a:custGeom>
          <a:solidFill>
            <a:srgbClr val="FFFF99"/>
          </a:solidFill>
          <a:ln w="9525" cap="flat">
            <a:solidFill>
              <a:schemeClr val="folHlink"/>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81" name="Freeform 5"/>
          <p:cNvSpPr>
            <a:spLocks/>
          </p:cNvSpPr>
          <p:nvPr/>
        </p:nvSpPr>
        <p:spPr bwMode="auto">
          <a:xfrm>
            <a:off x="4410075" y="381001"/>
            <a:ext cx="3354388" cy="5249863"/>
          </a:xfrm>
          <a:custGeom>
            <a:avLst/>
            <a:gdLst>
              <a:gd name="T0" fmla="*/ 1208 w 2113"/>
              <a:gd name="T1" fmla="*/ 3307 h 3307"/>
              <a:gd name="T2" fmla="*/ 1676 w 2113"/>
              <a:gd name="T3" fmla="*/ 3245 h 3307"/>
              <a:gd name="T4" fmla="*/ 1552 w 2113"/>
              <a:gd name="T5" fmla="*/ 3086 h 3307"/>
              <a:gd name="T6" fmla="*/ 908 w 2113"/>
              <a:gd name="T7" fmla="*/ 2839 h 3307"/>
              <a:gd name="T8" fmla="*/ 600 w 2113"/>
              <a:gd name="T9" fmla="*/ 2627 h 3307"/>
              <a:gd name="T10" fmla="*/ 1014 w 2113"/>
              <a:gd name="T11" fmla="*/ 2310 h 3307"/>
              <a:gd name="T12" fmla="*/ 1685 w 2113"/>
              <a:gd name="T13" fmla="*/ 2213 h 3307"/>
              <a:gd name="T14" fmla="*/ 2073 w 2113"/>
              <a:gd name="T15" fmla="*/ 2036 h 3307"/>
              <a:gd name="T16" fmla="*/ 1923 w 2113"/>
              <a:gd name="T17" fmla="*/ 1498 h 3307"/>
              <a:gd name="T18" fmla="*/ 1411 w 2113"/>
              <a:gd name="T19" fmla="*/ 1198 h 3307"/>
              <a:gd name="T20" fmla="*/ 802 w 2113"/>
              <a:gd name="T21" fmla="*/ 1075 h 3307"/>
              <a:gd name="T22" fmla="*/ 467 w 2113"/>
              <a:gd name="T23" fmla="*/ 942 h 3307"/>
              <a:gd name="T24" fmla="*/ 564 w 2113"/>
              <a:gd name="T25" fmla="*/ 704 h 3307"/>
              <a:gd name="T26" fmla="*/ 855 w 2113"/>
              <a:gd name="T27" fmla="*/ 501 h 3307"/>
              <a:gd name="T28" fmla="*/ 1358 w 2113"/>
              <a:gd name="T29" fmla="*/ 104 h 3307"/>
              <a:gd name="T30" fmla="*/ 932 w 2113"/>
              <a:gd name="T31" fmla="*/ 93 h 3307"/>
              <a:gd name="T32" fmla="*/ 879 w 2113"/>
              <a:gd name="T33" fmla="*/ 111 h 3307"/>
              <a:gd name="T34" fmla="*/ 105 w 2113"/>
              <a:gd name="T35" fmla="*/ 757 h 3307"/>
              <a:gd name="T36" fmla="*/ 247 w 2113"/>
              <a:gd name="T37" fmla="*/ 1145 h 3307"/>
              <a:gd name="T38" fmla="*/ 776 w 2113"/>
              <a:gd name="T39" fmla="*/ 1304 h 3307"/>
              <a:gd name="T40" fmla="*/ 1217 w 2113"/>
              <a:gd name="T41" fmla="*/ 1339 h 3307"/>
              <a:gd name="T42" fmla="*/ 1464 w 2113"/>
              <a:gd name="T43" fmla="*/ 1454 h 3307"/>
              <a:gd name="T44" fmla="*/ 1711 w 2113"/>
              <a:gd name="T45" fmla="*/ 1719 h 3307"/>
              <a:gd name="T46" fmla="*/ 1623 w 2113"/>
              <a:gd name="T47" fmla="*/ 1983 h 3307"/>
              <a:gd name="T48" fmla="*/ 626 w 2113"/>
              <a:gd name="T49" fmla="*/ 2168 h 3307"/>
              <a:gd name="T50" fmla="*/ 211 w 2113"/>
              <a:gd name="T51" fmla="*/ 2557 h 3307"/>
              <a:gd name="T52" fmla="*/ 220 w 2113"/>
              <a:gd name="T53" fmla="*/ 2795 h 3307"/>
              <a:gd name="T54" fmla="*/ 476 w 2113"/>
              <a:gd name="T55" fmla="*/ 2936 h 3307"/>
              <a:gd name="T56" fmla="*/ 767 w 2113"/>
              <a:gd name="T57" fmla="*/ 3051 h 3307"/>
              <a:gd name="T58" fmla="*/ 1129 w 2113"/>
              <a:gd name="T59" fmla="*/ 3174 h 3307"/>
              <a:gd name="T60" fmla="*/ 1199 w 2113"/>
              <a:gd name="T61" fmla="*/ 3307 h 3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13" h="3307">
                <a:moveTo>
                  <a:pt x="1208" y="3307"/>
                </a:moveTo>
                <a:cubicBezTo>
                  <a:pt x="1286" y="3298"/>
                  <a:pt x="1619" y="3282"/>
                  <a:pt x="1676" y="3245"/>
                </a:cubicBezTo>
                <a:cubicBezTo>
                  <a:pt x="1733" y="3208"/>
                  <a:pt x="1680" y="3154"/>
                  <a:pt x="1552" y="3086"/>
                </a:cubicBezTo>
                <a:cubicBezTo>
                  <a:pt x="1424" y="3018"/>
                  <a:pt x="1067" y="2915"/>
                  <a:pt x="908" y="2839"/>
                </a:cubicBezTo>
                <a:cubicBezTo>
                  <a:pt x="749" y="2763"/>
                  <a:pt x="582" y="2715"/>
                  <a:pt x="600" y="2627"/>
                </a:cubicBezTo>
                <a:cubicBezTo>
                  <a:pt x="618" y="2539"/>
                  <a:pt x="833" y="2379"/>
                  <a:pt x="1014" y="2310"/>
                </a:cubicBezTo>
                <a:cubicBezTo>
                  <a:pt x="1195" y="2241"/>
                  <a:pt x="1508" y="2259"/>
                  <a:pt x="1685" y="2213"/>
                </a:cubicBezTo>
                <a:cubicBezTo>
                  <a:pt x="1862" y="2167"/>
                  <a:pt x="2033" y="2155"/>
                  <a:pt x="2073" y="2036"/>
                </a:cubicBezTo>
                <a:cubicBezTo>
                  <a:pt x="2113" y="1917"/>
                  <a:pt x="2033" y="1638"/>
                  <a:pt x="1923" y="1498"/>
                </a:cubicBezTo>
                <a:cubicBezTo>
                  <a:pt x="1813" y="1358"/>
                  <a:pt x="1598" y="1268"/>
                  <a:pt x="1411" y="1198"/>
                </a:cubicBezTo>
                <a:cubicBezTo>
                  <a:pt x="1224" y="1128"/>
                  <a:pt x="959" y="1118"/>
                  <a:pt x="802" y="1075"/>
                </a:cubicBezTo>
                <a:cubicBezTo>
                  <a:pt x="645" y="1032"/>
                  <a:pt x="507" y="1004"/>
                  <a:pt x="467" y="942"/>
                </a:cubicBezTo>
                <a:cubicBezTo>
                  <a:pt x="427" y="880"/>
                  <a:pt x="499" y="777"/>
                  <a:pt x="564" y="704"/>
                </a:cubicBezTo>
                <a:cubicBezTo>
                  <a:pt x="629" y="631"/>
                  <a:pt x="723" y="601"/>
                  <a:pt x="855" y="501"/>
                </a:cubicBezTo>
                <a:cubicBezTo>
                  <a:pt x="987" y="401"/>
                  <a:pt x="1345" y="172"/>
                  <a:pt x="1358" y="104"/>
                </a:cubicBezTo>
                <a:cubicBezTo>
                  <a:pt x="1371" y="36"/>
                  <a:pt x="1012" y="92"/>
                  <a:pt x="932" y="93"/>
                </a:cubicBezTo>
                <a:cubicBezTo>
                  <a:pt x="852" y="94"/>
                  <a:pt x="1017" y="0"/>
                  <a:pt x="879" y="111"/>
                </a:cubicBezTo>
                <a:cubicBezTo>
                  <a:pt x="741" y="222"/>
                  <a:pt x="210" y="585"/>
                  <a:pt x="105" y="757"/>
                </a:cubicBezTo>
                <a:cubicBezTo>
                  <a:pt x="0" y="929"/>
                  <a:pt x="135" y="1054"/>
                  <a:pt x="247" y="1145"/>
                </a:cubicBezTo>
                <a:cubicBezTo>
                  <a:pt x="359" y="1236"/>
                  <a:pt x="614" y="1272"/>
                  <a:pt x="776" y="1304"/>
                </a:cubicBezTo>
                <a:cubicBezTo>
                  <a:pt x="938" y="1336"/>
                  <a:pt x="1102" y="1314"/>
                  <a:pt x="1217" y="1339"/>
                </a:cubicBezTo>
                <a:cubicBezTo>
                  <a:pt x="1332" y="1364"/>
                  <a:pt x="1382" y="1391"/>
                  <a:pt x="1464" y="1454"/>
                </a:cubicBezTo>
                <a:cubicBezTo>
                  <a:pt x="1546" y="1517"/>
                  <a:pt x="1684" y="1631"/>
                  <a:pt x="1711" y="1719"/>
                </a:cubicBezTo>
                <a:cubicBezTo>
                  <a:pt x="1738" y="1807"/>
                  <a:pt x="1804" y="1908"/>
                  <a:pt x="1623" y="1983"/>
                </a:cubicBezTo>
                <a:cubicBezTo>
                  <a:pt x="1442" y="2058"/>
                  <a:pt x="861" y="2072"/>
                  <a:pt x="626" y="2168"/>
                </a:cubicBezTo>
                <a:cubicBezTo>
                  <a:pt x="391" y="2264"/>
                  <a:pt x="279" y="2453"/>
                  <a:pt x="211" y="2557"/>
                </a:cubicBezTo>
                <a:cubicBezTo>
                  <a:pt x="143" y="2661"/>
                  <a:pt x="176" y="2732"/>
                  <a:pt x="220" y="2795"/>
                </a:cubicBezTo>
                <a:cubicBezTo>
                  <a:pt x="264" y="2858"/>
                  <a:pt x="385" y="2893"/>
                  <a:pt x="476" y="2936"/>
                </a:cubicBezTo>
                <a:cubicBezTo>
                  <a:pt x="567" y="2979"/>
                  <a:pt x="658" y="3011"/>
                  <a:pt x="767" y="3051"/>
                </a:cubicBezTo>
                <a:cubicBezTo>
                  <a:pt x="876" y="3091"/>
                  <a:pt x="1057" y="3131"/>
                  <a:pt x="1129" y="3174"/>
                </a:cubicBezTo>
                <a:cubicBezTo>
                  <a:pt x="1201" y="3217"/>
                  <a:pt x="1184" y="3279"/>
                  <a:pt x="1199" y="3307"/>
                </a:cubicBezTo>
              </a:path>
            </a:pathLst>
          </a:custGeom>
          <a:solidFill>
            <a:srgbClr val="3366FF"/>
          </a:solidFill>
          <a:ln w="9525" cap="flat">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reeform 2"/>
          <p:cNvSpPr>
            <a:spLocks/>
          </p:cNvSpPr>
          <p:nvPr/>
        </p:nvSpPr>
        <p:spPr bwMode="auto">
          <a:xfrm>
            <a:off x="5105400" y="457201"/>
            <a:ext cx="2197100" cy="4994275"/>
          </a:xfrm>
          <a:custGeom>
            <a:avLst/>
            <a:gdLst>
              <a:gd name="T0" fmla="*/ 887 w 1384"/>
              <a:gd name="T1" fmla="*/ 3114 h 3146"/>
              <a:gd name="T2" fmla="*/ 1249 w 1384"/>
              <a:gd name="T3" fmla="*/ 3096 h 3146"/>
              <a:gd name="T4" fmla="*/ 922 w 1384"/>
              <a:gd name="T5" fmla="*/ 2814 h 3146"/>
              <a:gd name="T6" fmla="*/ 640 w 1384"/>
              <a:gd name="T7" fmla="*/ 2576 h 3146"/>
              <a:gd name="T8" fmla="*/ 543 w 1384"/>
              <a:gd name="T9" fmla="*/ 2320 h 3146"/>
              <a:gd name="T10" fmla="*/ 702 w 1384"/>
              <a:gd name="T11" fmla="*/ 2064 h 3146"/>
              <a:gd name="T12" fmla="*/ 1187 w 1384"/>
              <a:gd name="T13" fmla="*/ 1755 h 3146"/>
              <a:gd name="T14" fmla="*/ 1345 w 1384"/>
              <a:gd name="T15" fmla="*/ 1546 h 3146"/>
              <a:gd name="T16" fmla="*/ 1267 w 1384"/>
              <a:gd name="T17" fmla="*/ 1261 h 3146"/>
              <a:gd name="T18" fmla="*/ 640 w 1384"/>
              <a:gd name="T19" fmla="*/ 820 h 3146"/>
              <a:gd name="T20" fmla="*/ 402 w 1384"/>
              <a:gd name="T21" fmla="*/ 546 h 3146"/>
              <a:gd name="T22" fmla="*/ 499 w 1384"/>
              <a:gd name="T23" fmla="*/ 317 h 3146"/>
              <a:gd name="T24" fmla="*/ 865 w 1384"/>
              <a:gd name="T25" fmla="*/ 45 h 3146"/>
              <a:gd name="T26" fmla="*/ 494 w 1384"/>
              <a:gd name="T27" fmla="*/ 45 h 3146"/>
              <a:gd name="T28" fmla="*/ 441 w 1384"/>
              <a:gd name="T29" fmla="*/ 63 h 3146"/>
              <a:gd name="T30" fmla="*/ 64 w 1384"/>
              <a:gd name="T31" fmla="*/ 369 h 3146"/>
              <a:gd name="T32" fmla="*/ 64 w 1384"/>
              <a:gd name="T33" fmla="*/ 657 h 3146"/>
              <a:gd name="T34" fmla="*/ 448 w 1384"/>
              <a:gd name="T35" fmla="*/ 945 h 3146"/>
              <a:gd name="T36" fmla="*/ 688 w 1384"/>
              <a:gd name="T37" fmla="*/ 1089 h 3146"/>
              <a:gd name="T38" fmla="*/ 880 w 1384"/>
              <a:gd name="T39" fmla="*/ 1281 h 3146"/>
              <a:gd name="T40" fmla="*/ 928 w 1384"/>
              <a:gd name="T41" fmla="*/ 1569 h 3146"/>
              <a:gd name="T42" fmla="*/ 640 w 1384"/>
              <a:gd name="T43" fmla="*/ 1835 h 3146"/>
              <a:gd name="T44" fmla="*/ 304 w 1384"/>
              <a:gd name="T45" fmla="*/ 2049 h 3146"/>
              <a:gd name="T46" fmla="*/ 160 w 1384"/>
              <a:gd name="T47" fmla="*/ 2241 h 3146"/>
              <a:gd name="T48" fmla="*/ 208 w 1384"/>
              <a:gd name="T49" fmla="*/ 2529 h 3146"/>
              <a:gd name="T50" fmla="*/ 544 w 1384"/>
              <a:gd name="T51" fmla="*/ 2817 h 3146"/>
              <a:gd name="T52" fmla="*/ 784 w 1384"/>
              <a:gd name="T53" fmla="*/ 3009 h 3146"/>
              <a:gd name="T54" fmla="*/ 880 w 1384"/>
              <a:gd name="T55" fmla="*/ 3105 h 3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4" h="3146">
                <a:moveTo>
                  <a:pt x="887" y="3114"/>
                </a:moveTo>
                <a:cubicBezTo>
                  <a:pt x="949" y="3111"/>
                  <a:pt x="1243" y="3146"/>
                  <a:pt x="1249" y="3096"/>
                </a:cubicBezTo>
                <a:cubicBezTo>
                  <a:pt x="1255" y="3046"/>
                  <a:pt x="1023" y="2901"/>
                  <a:pt x="922" y="2814"/>
                </a:cubicBezTo>
                <a:cubicBezTo>
                  <a:pt x="821" y="2727"/>
                  <a:pt x="703" y="2658"/>
                  <a:pt x="640" y="2576"/>
                </a:cubicBezTo>
                <a:cubicBezTo>
                  <a:pt x="577" y="2494"/>
                  <a:pt x="533" y="2405"/>
                  <a:pt x="543" y="2320"/>
                </a:cubicBezTo>
                <a:cubicBezTo>
                  <a:pt x="553" y="2235"/>
                  <a:pt x="595" y="2158"/>
                  <a:pt x="702" y="2064"/>
                </a:cubicBezTo>
                <a:cubicBezTo>
                  <a:pt x="809" y="1970"/>
                  <a:pt x="1080" y="1841"/>
                  <a:pt x="1187" y="1755"/>
                </a:cubicBezTo>
                <a:cubicBezTo>
                  <a:pt x="1294" y="1669"/>
                  <a:pt x="1332" y="1628"/>
                  <a:pt x="1345" y="1546"/>
                </a:cubicBezTo>
                <a:cubicBezTo>
                  <a:pt x="1358" y="1464"/>
                  <a:pt x="1384" y="1382"/>
                  <a:pt x="1267" y="1261"/>
                </a:cubicBezTo>
                <a:cubicBezTo>
                  <a:pt x="1150" y="1140"/>
                  <a:pt x="784" y="939"/>
                  <a:pt x="640" y="820"/>
                </a:cubicBezTo>
                <a:cubicBezTo>
                  <a:pt x="496" y="701"/>
                  <a:pt x="425" y="630"/>
                  <a:pt x="402" y="546"/>
                </a:cubicBezTo>
                <a:cubicBezTo>
                  <a:pt x="379" y="462"/>
                  <a:pt x="422" y="401"/>
                  <a:pt x="499" y="317"/>
                </a:cubicBezTo>
                <a:cubicBezTo>
                  <a:pt x="576" y="233"/>
                  <a:pt x="866" y="90"/>
                  <a:pt x="865" y="45"/>
                </a:cubicBezTo>
                <a:cubicBezTo>
                  <a:pt x="864" y="0"/>
                  <a:pt x="565" y="42"/>
                  <a:pt x="494" y="45"/>
                </a:cubicBezTo>
                <a:cubicBezTo>
                  <a:pt x="423" y="48"/>
                  <a:pt x="513" y="9"/>
                  <a:pt x="441" y="63"/>
                </a:cubicBezTo>
                <a:cubicBezTo>
                  <a:pt x="369" y="117"/>
                  <a:pt x="127" y="270"/>
                  <a:pt x="64" y="369"/>
                </a:cubicBezTo>
                <a:cubicBezTo>
                  <a:pt x="1" y="468"/>
                  <a:pt x="0" y="561"/>
                  <a:pt x="64" y="657"/>
                </a:cubicBezTo>
                <a:cubicBezTo>
                  <a:pt x="128" y="753"/>
                  <a:pt x="344" y="873"/>
                  <a:pt x="448" y="945"/>
                </a:cubicBezTo>
                <a:cubicBezTo>
                  <a:pt x="552" y="1017"/>
                  <a:pt x="616" y="1033"/>
                  <a:pt x="688" y="1089"/>
                </a:cubicBezTo>
                <a:cubicBezTo>
                  <a:pt x="760" y="1145"/>
                  <a:pt x="840" y="1201"/>
                  <a:pt x="880" y="1281"/>
                </a:cubicBezTo>
                <a:cubicBezTo>
                  <a:pt x="920" y="1361"/>
                  <a:pt x="968" y="1477"/>
                  <a:pt x="928" y="1569"/>
                </a:cubicBezTo>
                <a:cubicBezTo>
                  <a:pt x="888" y="1661"/>
                  <a:pt x="744" y="1755"/>
                  <a:pt x="640" y="1835"/>
                </a:cubicBezTo>
                <a:cubicBezTo>
                  <a:pt x="536" y="1915"/>
                  <a:pt x="384" y="1981"/>
                  <a:pt x="304" y="2049"/>
                </a:cubicBezTo>
                <a:cubicBezTo>
                  <a:pt x="224" y="2117"/>
                  <a:pt x="176" y="2161"/>
                  <a:pt x="160" y="2241"/>
                </a:cubicBezTo>
                <a:cubicBezTo>
                  <a:pt x="144" y="2321"/>
                  <a:pt x="144" y="2433"/>
                  <a:pt x="208" y="2529"/>
                </a:cubicBezTo>
                <a:cubicBezTo>
                  <a:pt x="272" y="2625"/>
                  <a:pt x="448" y="2737"/>
                  <a:pt x="544" y="2817"/>
                </a:cubicBezTo>
                <a:cubicBezTo>
                  <a:pt x="640" y="2897"/>
                  <a:pt x="728" y="2961"/>
                  <a:pt x="784" y="3009"/>
                </a:cubicBezTo>
                <a:cubicBezTo>
                  <a:pt x="840" y="3057"/>
                  <a:pt x="860" y="3081"/>
                  <a:pt x="880" y="3105"/>
                </a:cubicBezTo>
              </a:path>
            </a:pathLst>
          </a:custGeom>
          <a:solidFill>
            <a:srgbClr val="FFFF99"/>
          </a:solidFill>
          <a:ln w="9525" cap="flat">
            <a:solidFill>
              <a:schemeClr val="folHlink"/>
            </a:solidFill>
            <a:prstDash val="lg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5" name="Freeform 3"/>
          <p:cNvSpPr>
            <a:spLocks/>
          </p:cNvSpPr>
          <p:nvPr/>
        </p:nvSpPr>
        <p:spPr bwMode="auto">
          <a:xfrm>
            <a:off x="4991100" y="436563"/>
            <a:ext cx="2387600" cy="5040312"/>
          </a:xfrm>
          <a:custGeom>
            <a:avLst/>
            <a:gdLst>
              <a:gd name="T0" fmla="*/ 922 w 1504"/>
              <a:gd name="T1" fmla="*/ 3175 h 3175"/>
              <a:gd name="T2" fmla="*/ 1321 w 1504"/>
              <a:gd name="T3" fmla="*/ 3109 h 3175"/>
              <a:gd name="T4" fmla="*/ 992 w 1504"/>
              <a:gd name="T5" fmla="*/ 2875 h 3175"/>
              <a:gd name="T6" fmla="*/ 701 w 1504"/>
              <a:gd name="T7" fmla="*/ 2654 h 3175"/>
              <a:gd name="T8" fmla="*/ 595 w 1504"/>
              <a:gd name="T9" fmla="*/ 2381 h 3175"/>
              <a:gd name="T10" fmla="*/ 807 w 1504"/>
              <a:gd name="T11" fmla="*/ 2133 h 3175"/>
              <a:gd name="T12" fmla="*/ 1275 w 1504"/>
              <a:gd name="T13" fmla="*/ 1886 h 3175"/>
              <a:gd name="T14" fmla="*/ 1486 w 1504"/>
              <a:gd name="T15" fmla="*/ 1613 h 3175"/>
              <a:gd name="T16" fmla="*/ 1381 w 1504"/>
              <a:gd name="T17" fmla="*/ 1278 h 3175"/>
              <a:gd name="T18" fmla="*/ 1019 w 1504"/>
              <a:gd name="T19" fmla="*/ 1066 h 3175"/>
              <a:gd name="T20" fmla="*/ 648 w 1504"/>
              <a:gd name="T21" fmla="*/ 872 h 3175"/>
              <a:gd name="T22" fmla="*/ 428 w 1504"/>
              <a:gd name="T23" fmla="*/ 651 h 3175"/>
              <a:gd name="T24" fmla="*/ 516 w 1504"/>
              <a:gd name="T25" fmla="*/ 404 h 3175"/>
              <a:gd name="T26" fmla="*/ 937 w 1504"/>
              <a:gd name="T27" fmla="*/ 58 h 3175"/>
              <a:gd name="T28" fmla="*/ 566 w 1504"/>
              <a:gd name="T29" fmla="*/ 58 h 3175"/>
              <a:gd name="T30" fmla="*/ 513 w 1504"/>
              <a:gd name="T31" fmla="*/ 76 h 3175"/>
              <a:gd name="T32" fmla="*/ 66 w 1504"/>
              <a:gd name="T33" fmla="*/ 475 h 3175"/>
              <a:gd name="T34" fmla="*/ 119 w 1504"/>
              <a:gd name="T35" fmla="*/ 810 h 3175"/>
              <a:gd name="T36" fmla="*/ 472 w 1504"/>
              <a:gd name="T37" fmla="*/ 1031 h 3175"/>
              <a:gd name="T38" fmla="*/ 789 w 1504"/>
              <a:gd name="T39" fmla="*/ 1181 h 3175"/>
              <a:gd name="T40" fmla="*/ 1010 w 1504"/>
              <a:gd name="T41" fmla="*/ 1339 h 3175"/>
              <a:gd name="T42" fmla="*/ 1098 w 1504"/>
              <a:gd name="T43" fmla="*/ 1472 h 3175"/>
              <a:gd name="T44" fmla="*/ 1045 w 1504"/>
              <a:gd name="T45" fmla="*/ 1692 h 3175"/>
              <a:gd name="T46" fmla="*/ 666 w 1504"/>
              <a:gd name="T47" fmla="*/ 1922 h 3175"/>
              <a:gd name="T48" fmla="*/ 348 w 1504"/>
              <a:gd name="T49" fmla="*/ 2125 h 3175"/>
              <a:gd name="T50" fmla="*/ 189 w 1504"/>
              <a:gd name="T51" fmla="*/ 2345 h 3175"/>
              <a:gd name="T52" fmla="*/ 251 w 1504"/>
              <a:gd name="T53" fmla="*/ 2636 h 3175"/>
              <a:gd name="T54" fmla="*/ 551 w 1504"/>
              <a:gd name="T55" fmla="*/ 2892 h 3175"/>
              <a:gd name="T56" fmla="*/ 816 w 1504"/>
              <a:gd name="T57" fmla="*/ 3069 h 3175"/>
              <a:gd name="T58" fmla="*/ 878 w 1504"/>
              <a:gd name="T59" fmla="*/ 3122 h 3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04" h="3175">
                <a:moveTo>
                  <a:pt x="922" y="3175"/>
                </a:moveTo>
                <a:cubicBezTo>
                  <a:pt x="988" y="3166"/>
                  <a:pt x="1309" y="3159"/>
                  <a:pt x="1321" y="3109"/>
                </a:cubicBezTo>
                <a:cubicBezTo>
                  <a:pt x="1333" y="3059"/>
                  <a:pt x="1095" y="2951"/>
                  <a:pt x="992" y="2875"/>
                </a:cubicBezTo>
                <a:cubicBezTo>
                  <a:pt x="889" y="2799"/>
                  <a:pt x="767" y="2736"/>
                  <a:pt x="701" y="2654"/>
                </a:cubicBezTo>
                <a:cubicBezTo>
                  <a:pt x="635" y="2572"/>
                  <a:pt x="577" y="2468"/>
                  <a:pt x="595" y="2381"/>
                </a:cubicBezTo>
                <a:cubicBezTo>
                  <a:pt x="613" y="2294"/>
                  <a:pt x="694" y="2215"/>
                  <a:pt x="807" y="2133"/>
                </a:cubicBezTo>
                <a:cubicBezTo>
                  <a:pt x="920" y="2051"/>
                  <a:pt x="1162" y="1973"/>
                  <a:pt x="1275" y="1886"/>
                </a:cubicBezTo>
                <a:cubicBezTo>
                  <a:pt x="1388" y="1799"/>
                  <a:pt x="1468" y="1714"/>
                  <a:pt x="1486" y="1613"/>
                </a:cubicBezTo>
                <a:cubicBezTo>
                  <a:pt x="1504" y="1512"/>
                  <a:pt x="1459" y="1369"/>
                  <a:pt x="1381" y="1278"/>
                </a:cubicBezTo>
                <a:cubicBezTo>
                  <a:pt x="1303" y="1187"/>
                  <a:pt x="1141" y="1134"/>
                  <a:pt x="1019" y="1066"/>
                </a:cubicBezTo>
                <a:cubicBezTo>
                  <a:pt x="897" y="998"/>
                  <a:pt x="746" y="941"/>
                  <a:pt x="648" y="872"/>
                </a:cubicBezTo>
                <a:cubicBezTo>
                  <a:pt x="550" y="803"/>
                  <a:pt x="450" y="729"/>
                  <a:pt x="428" y="651"/>
                </a:cubicBezTo>
                <a:cubicBezTo>
                  <a:pt x="406" y="573"/>
                  <a:pt x="431" y="503"/>
                  <a:pt x="516" y="404"/>
                </a:cubicBezTo>
                <a:cubicBezTo>
                  <a:pt x="601" y="305"/>
                  <a:pt x="929" y="116"/>
                  <a:pt x="937" y="58"/>
                </a:cubicBezTo>
                <a:cubicBezTo>
                  <a:pt x="945" y="0"/>
                  <a:pt x="637" y="55"/>
                  <a:pt x="566" y="58"/>
                </a:cubicBezTo>
                <a:cubicBezTo>
                  <a:pt x="495" y="61"/>
                  <a:pt x="596" y="7"/>
                  <a:pt x="513" y="76"/>
                </a:cubicBezTo>
                <a:cubicBezTo>
                  <a:pt x="430" y="145"/>
                  <a:pt x="132" y="353"/>
                  <a:pt x="66" y="475"/>
                </a:cubicBezTo>
                <a:cubicBezTo>
                  <a:pt x="0" y="597"/>
                  <a:pt x="51" y="717"/>
                  <a:pt x="119" y="810"/>
                </a:cubicBezTo>
                <a:cubicBezTo>
                  <a:pt x="187" y="903"/>
                  <a:pt x="360" y="969"/>
                  <a:pt x="472" y="1031"/>
                </a:cubicBezTo>
                <a:cubicBezTo>
                  <a:pt x="584" y="1093"/>
                  <a:pt x="699" y="1130"/>
                  <a:pt x="789" y="1181"/>
                </a:cubicBezTo>
                <a:cubicBezTo>
                  <a:pt x="879" y="1232"/>
                  <a:pt x="959" y="1291"/>
                  <a:pt x="1010" y="1339"/>
                </a:cubicBezTo>
                <a:cubicBezTo>
                  <a:pt x="1061" y="1387"/>
                  <a:pt x="1092" y="1413"/>
                  <a:pt x="1098" y="1472"/>
                </a:cubicBezTo>
                <a:cubicBezTo>
                  <a:pt x="1104" y="1531"/>
                  <a:pt x="1117" y="1617"/>
                  <a:pt x="1045" y="1692"/>
                </a:cubicBezTo>
                <a:cubicBezTo>
                  <a:pt x="973" y="1767"/>
                  <a:pt x="782" y="1850"/>
                  <a:pt x="666" y="1922"/>
                </a:cubicBezTo>
                <a:cubicBezTo>
                  <a:pt x="550" y="1994"/>
                  <a:pt x="427" y="2055"/>
                  <a:pt x="348" y="2125"/>
                </a:cubicBezTo>
                <a:cubicBezTo>
                  <a:pt x="269" y="2195"/>
                  <a:pt x="205" y="2260"/>
                  <a:pt x="189" y="2345"/>
                </a:cubicBezTo>
                <a:cubicBezTo>
                  <a:pt x="173" y="2430"/>
                  <a:pt x="191" y="2545"/>
                  <a:pt x="251" y="2636"/>
                </a:cubicBezTo>
                <a:cubicBezTo>
                  <a:pt x="311" y="2727"/>
                  <a:pt x="457" y="2820"/>
                  <a:pt x="551" y="2892"/>
                </a:cubicBezTo>
                <a:cubicBezTo>
                  <a:pt x="645" y="2964"/>
                  <a:pt x="762" y="3031"/>
                  <a:pt x="816" y="3069"/>
                </a:cubicBezTo>
                <a:cubicBezTo>
                  <a:pt x="870" y="3107"/>
                  <a:pt x="865" y="3111"/>
                  <a:pt x="878" y="3122"/>
                </a:cubicBezTo>
              </a:path>
            </a:pathLst>
          </a:custGeom>
          <a:solidFill>
            <a:srgbClr val="FFFF99"/>
          </a:solidFill>
          <a:ln w="9525" cap="flat">
            <a:solidFill>
              <a:schemeClr val="folHlink"/>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6" name="Freeform 4"/>
          <p:cNvSpPr>
            <a:spLocks/>
          </p:cNvSpPr>
          <p:nvPr/>
        </p:nvSpPr>
        <p:spPr bwMode="auto">
          <a:xfrm>
            <a:off x="4886325" y="428625"/>
            <a:ext cx="2641600" cy="5048250"/>
          </a:xfrm>
          <a:custGeom>
            <a:avLst/>
            <a:gdLst>
              <a:gd name="T0" fmla="*/ 988 w 1664"/>
              <a:gd name="T1" fmla="*/ 3180 h 3180"/>
              <a:gd name="T2" fmla="*/ 1387 w 1664"/>
              <a:gd name="T3" fmla="*/ 3114 h 3180"/>
              <a:gd name="T4" fmla="*/ 1058 w 1664"/>
              <a:gd name="T5" fmla="*/ 2880 h 3180"/>
              <a:gd name="T6" fmla="*/ 652 w 1664"/>
              <a:gd name="T7" fmla="*/ 2712 h 3180"/>
              <a:gd name="T8" fmla="*/ 511 w 1664"/>
              <a:gd name="T9" fmla="*/ 2465 h 3180"/>
              <a:gd name="T10" fmla="*/ 802 w 1664"/>
              <a:gd name="T11" fmla="*/ 2191 h 3180"/>
              <a:gd name="T12" fmla="*/ 1376 w 1664"/>
              <a:gd name="T13" fmla="*/ 2024 h 3180"/>
              <a:gd name="T14" fmla="*/ 1641 w 1664"/>
              <a:gd name="T15" fmla="*/ 1706 h 3180"/>
              <a:gd name="T16" fmla="*/ 1517 w 1664"/>
              <a:gd name="T17" fmla="*/ 1327 h 3180"/>
              <a:gd name="T18" fmla="*/ 1102 w 1664"/>
              <a:gd name="T19" fmla="*/ 1045 h 3180"/>
              <a:gd name="T20" fmla="*/ 626 w 1664"/>
              <a:gd name="T21" fmla="*/ 912 h 3180"/>
              <a:gd name="T22" fmla="*/ 423 w 1664"/>
              <a:gd name="T23" fmla="*/ 718 h 3180"/>
              <a:gd name="T24" fmla="*/ 582 w 1664"/>
              <a:gd name="T25" fmla="*/ 409 h 3180"/>
              <a:gd name="T26" fmla="*/ 1003 w 1664"/>
              <a:gd name="T27" fmla="*/ 63 h 3180"/>
              <a:gd name="T28" fmla="*/ 632 w 1664"/>
              <a:gd name="T29" fmla="*/ 63 h 3180"/>
              <a:gd name="T30" fmla="*/ 579 w 1664"/>
              <a:gd name="T31" fmla="*/ 81 h 3180"/>
              <a:gd name="T32" fmla="*/ 79 w 1664"/>
              <a:gd name="T33" fmla="*/ 550 h 3180"/>
              <a:gd name="T34" fmla="*/ 105 w 1664"/>
              <a:gd name="T35" fmla="*/ 983 h 3180"/>
              <a:gd name="T36" fmla="*/ 494 w 1664"/>
              <a:gd name="T37" fmla="*/ 1150 h 3180"/>
              <a:gd name="T38" fmla="*/ 864 w 1664"/>
              <a:gd name="T39" fmla="*/ 1195 h 3180"/>
              <a:gd name="T40" fmla="*/ 1129 w 1664"/>
              <a:gd name="T41" fmla="*/ 1344 h 3180"/>
              <a:gd name="T42" fmla="*/ 1288 w 1664"/>
              <a:gd name="T43" fmla="*/ 1521 h 3180"/>
              <a:gd name="T44" fmla="*/ 1208 w 1664"/>
              <a:gd name="T45" fmla="*/ 1839 h 3180"/>
              <a:gd name="T46" fmla="*/ 652 w 1664"/>
              <a:gd name="T47" fmla="*/ 2024 h 3180"/>
              <a:gd name="T48" fmla="*/ 308 w 1664"/>
              <a:gd name="T49" fmla="*/ 2165 h 3180"/>
              <a:gd name="T50" fmla="*/ 141 w 1664"/>
              <a:gd name="T51" fmla="*/ 2483 h 3180"/>
              <a:gd name="T52" fmla="*/ 211 w 1664"/>
              <a:gd name="T53" fmla="*/ 2791 h 3180"/>
              <a:gd name="T54" fmla="*/ 564 w 1664"/>
              <a:gd name="T55" fmla="*/ 2924 h 3180"/>
              <a:gd name="T56" fmla="*/ 882 w 1664"/>
              <a:gd name="T57" fmla="*/ 3074 h 3180"/>
              <a:gd name="T58" fmla="*/ 944 w 1664"/>
              <a:gd name="T59" fmla="*/ 3127 h 3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4" h="3180">
                <a:moveTo>
                  <a:pt x="988" y="3180"/>
                </a:moveTo>
                <a:cubicBezTo>
                  <a:pt x="1054" y="3171"/>
                  <a:pt x="1375" y="3164"/>
                  <a:pt x="1387" y="3114"/>
                </a:cubicBezTo>
                <a:cubicBezTo>
                  <a:pt x="1399" y="3064"/>
                  <a:pt x="1180" y="2947"/>
                  <a:pt x="1058" y="2880"/>
                </a:cubicBezTo>
                <a:cubicBezTo>
                  <a:pt x="936" y="2813"/>
                  <a:pt x="743" y="2781"/>
                  <a:pt x="652" y="2712"/>
                </a:cubicBezTo>
                <a:cubicBezTo>
                  <a:pt x="561" y="2643"/>
                  <a:pt x="486" y="2552"/>
                  <a:pt x="511" y="2465"/>
                </a:cubicBezTo>
                <a:cubicBezTo>
                  <a:pt x="536" y="2378"/>
                  <a:pt x="658" y="2264"/>
                  <a:pt x="802" y="2191"/>
                </a:cubicBezTo>
                <a:cubicBezTo>
                  <a:pt x="946" y="2118"/>
                  <a:pt x="1236" y="2105"/>
                  <a:pt x="1376" y="2024"/>
                </a:cubicBezTo>
                <a:cubicBezTo>
                  <a:pt x="1516" y="1943"/>
                  <a:pt x="1618" y="1822"/>
                  <a:pt x="1641" y="1706"/>
                </a:cubicBezTo>
                <a:cubicBezTo>
                  <a:pt x="1664" y="1590"/>
                  <a:pt x="1607" y="1437"/>
                  <a:pt x="1517" y="1327"/>
                </a:cubicBezTo>
                <a:cubicBezTo>
                  <a:pt x="1427" y="1217"/>
                  <a:pt x="1250" y="1114"/>
                  <a:pt x="1102" y="1045"/>
                </a:cubicBezTo>
                <a:cubicBezTo>
                  <a:pt x="954" y="976"/>
                  <a:pt x="739" y="966"/>
                  <a:pt x="626" y="912"/>
                </a:cubicBezTo>
                <a:cubicBezTo>
                  <a:pt x="513" y="858"/>
                  <a:pt x="430" y="802"/>
                  <a:pt x="423" y="718"/>
                </a:cubicBezTo>
                <a:cubicBezTo>
                  <a:pt x="416" y="634"/>
                  <a:pt x="485" y="518"/>
                  <a:pt x="582" y="409"/>
                </a:cubicBezTo>
                <a:cubicBezTo>
                  <a:pt x="679" y="300"/>
                  <a:pt x="995" y="121"/>
                  <a:pt x="1003" y="63"/>
                </a:cubicBezTo>
                <a:cubicBezTo>
                  <a:pt x="1011" y="5"/>
                  <a:pt x="703" y="60"/>
                  <a:pt x="632" y="63"/>
                </a:cubicBezTo>
                <a:cubicBezTo>
                  <a:pt x="561" y="66"/>
                  <a:pt x="671" y="0"/>
                  <a:pt x="579" y="81"/>
                </a:cubicBezTo>
                <a:cubicBezTo>
                  <a:pt x="487" y="162"/>
                  <a:pt x="158" y="400"/>
                  <a:pt x="79" y="550"/>
                </a:cubicBezTo>
                <a:cubicBezTo>
                  <a:pt x="0" y="700"/>
                  <a:pt x="36" y="883"/>
                  <a:pt x="105" y="983"/>
                </a:cubicBezTo>
                <a:cubicBezTo>
                  <a:pt x="174" y="1083"/>
                  <a:pt x="368" y="1115"/>
                  <a:pt x="494" y="1150"/>
                </a:cubicBezTo>
                <a:cubicBezTo>
                  <a:pt x="620" y="1185"/>
                  <a:pt x="758" y="1163"/>
                  <a:pt x="864" y="1195"/>
                </a:cubicBezTo>
                <a:cubicBezTo>
                  <a:pt x="970" y="1227"/>
                  <a:pt x="1058" y="1290"/>
                  <a:pt x="1129" y="1344"/>
                </a:cubicBezTo>
                <a:cubicBezTo>
                  <a:pt x="1200" y="1398"/>
                  <a:pt x="1275" y="1439"/>
                  <a:pt x="1288" y="1521"/>
                </a:cubicBezTo>
                <a:cubicBezTo>
                  <a:pt x="1301" y="1603"/>
                  <a:pt x="1314" y="1755"/>
                  <a:pt x="1208" y="1839"/>
                </a:cubicBezTo>
                <a:cubicBezTo>
                  <a:pt x="1102" y="1923"/>
                  <a:pt x="802" y="1970"/>
                  <a:pt x="652" y="2024"/>
                </a:cubicBezTo>
                <a:cubicBezTo>
                  <a:pt x="502" y="2078"/>
                  <a:pt x="393" y="2089"/>
                  <a:pt x="308" y="2165"/>
                </a:cubicBezTo>
                <a:cubicBezTo>
                  <a:pt x="223" y="2241"/>
                  <a:pt x="157" y="2379"/>
                  <a:pt x="141" y="2483"/>
                </a:cubicBezTo>
                <a:cubicBezTo>
                  <a:pt x="125" y="2587"/>
                  <a:pt x="141" y="2718"/>
                  <a:pt x="211" y="2791"/>
                </a:cubicBezTo>
                <a:cubicBezTo>
                  <a:pt x="281" y="2864"/>
                  <a:pt x="452" y="2877"/>
                  <a:pt x="564" y="2924"/>
                </a:cubicBezTo>
                <a:cubicBezTo>
                  <a:pt x="676" y="2971"/>
                  <a:pt x="819" y="3040"/>
                  <a:pt x="882" y="3074"/>
                </a:cubicBezTo>
                <a:cubicBezTo>
                  <a:pt x="945" y="3108"/>
                  <a:pt x="931" y="3116"/>
                  <a:pt x="944" y="3127"/>
                </a:cubicBezTo>
              </a:path>
            </a:pathLst>
          </a:custGeom>
          <a:solidFill>
            <a:srgbClr val="FFFF99"/>
          </a:solidFill>
          <a:ln w="9525" cap="flat">
            <a:solidFill>
              <a:schemeClr val="folHlink"/>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7" name="Freeform 5"/>
          <p:cNvSpPr>
            <a:spLocks/>
          </p:cNvSpPr>
          <p:nvPr/>
        </p:nvSpPr>
        <p:spPr bwMode="auto">
          <a:xfrm>
            <a:off x="4410075" y="381001"/>
            <a:ext cx="3354388" cy="5249863"/>
          </a:xfrm>
          <a:custGeom>
            <a:avLst/>
            <a:gdLst>
              <a:gd name="T0" fmla="*/ 1208 w 2113"/>
              <a:gd name="T1" fmla="*/ 3307 h 3307"/>
              <a:gd name="T2" fmla="*/ 1676 w 2113"/>
              <a:gd name="T3" fmla="*/ 3245 h 3307"/>
              <a:gd name="T4" fmla="*/ 1552 w 2113"/>
              <a:gd name="T5" fmla="*/ 3086 h 3307"/>
              <a:gd name="T6" fmla="*/ 908 w 2113"/>
              <a:gd name="T7" fmla="*/ 2839 h 3307"/>
              <a:gd name="T8" fmla="*/ 600 w 2113"/>
              <a:gd name="T9" fmla="*/ 2627 h 3307"/>
              <a:gd name="T10" fmla="*/ 1014 w 2113"/>
              <a:gd name="T11" fmla="*/ 2310 h 3307"/>
              <a:gd name="T12" fmla="*/ 1685 w 2113"/>
              <a:gd name="T13" fmla="*/ 2213 h 3307"/>
              <a:gd name="T14" fmla="*/ 2073 w 2113"/>
              <a:gd name="T15" fmla="*/ 2036 h 3307"/>
              <a:gd name="T16" fmla="*/ 1923 w 2113"/>
              <a:gd name="T17" fmla="*/ 1498 h 3307"/>
              <a:gd name="T18" fmla="*/ 1411 w 2113"/>
              <a:gd name="T19" fmla="*/ 1198 h 3307"/>
              <a:gd name="T20" fmla="*/ 802 w 2113"/>
              <a:gd name="T21" fmla="*/ 1075 h 3307"/>
              <a:gd name="T22" fmla="*/ 467 w 2113"/>
              <a:gd name="T23" fmla="*/ 942 h 3307"/>
              <a:gd name="T24" fmla="*/ 564 w 2113"/>
              <a:gd name="T25" fmla="*/ 704 h 3307"/>
              <a:gd name="T26" fmla="*/ 855 w 2113"/>
              <a:gd name="T27" fmla="*/ 501 h 3307"/>
              <a:gd name="T28" fmla="*/ 1358 w 2113"/>
              <a:gd name="T29" fmla="*/ 104 h 3307"/>
              <a:gd name="T30" fmla="*/ 932 w 2113"/>
              <a:gd name="T31" fmla="*/ 93 h 3307"/>
              <a:gd name="T32" fmla="*/ 879 w 2113"/>
              <a:gd name="T33" fmla="*/ 111 h 3307"/>
              <a:gd name="T34" fmla="*/ 105 w 2113"/>
              <a:gd name="T35" fmla="*/ 757 h 3307"/>
              <a:gd name="T36" fmla="*/ 247 w 2113"/>
              <a:gd name="T37" fmla="*/ 1145 h 3307"/>
              <a:gd name="T38" fmla="*/ 776 w 2113"/>
              <a:gd name="T39" fmla="*/ 1304 h 3307"/>
              <a:gd name="T40" fmla="*/ 1217 w 2113"/>
              <a:gd name="T41" fmla="*/ 1339 h 3307"/>
              <a:gd name="T42" fmla="*/ 1464 w 2113"/>
              <a:gd name="T43" fmla="*/ 1454 h 3307"/>
              <a:gd name="T44" fmla="*/ 1711 w 2113"/>
              <a:gd name="T45" fmla="*/ 1719 h 3307"/>
              <a:gd name="T46" fmla="*/ 1623 w 2113"/>
              <a:gd name="T47" fmla="*/ 1983 h 3307"/>
              <a:gd name="T48" fmla="*/ 626 w 2113"/>
              <a:gd name="T49" fmla="*/ 2168 h 3307"/>
              <a:gd name="T50" fmla="*/ 211 w 2113"/>
              <a:gd name="T51" fmla="*/ 2557 h 3307"/>
              <a:gd name="T52" fmla="*/ 220 w 2113"/>
              <a:gd name="T53" fmla="*/ 2795 h 3307"/>
              <a:gd name="T54" fmla="*/ 476 w 2113"/>
              <a:gd name="T55" fmla="*/ 2936 h 3307"/>
              <a:gd name="T56" fmla="*/ 767 w 2113"/>
              <a:gd name="T57" fmla="*/ 3051 h 3307"/>
              <a:gd name="T58" fmla="*/ 1129 w 2113"/>
              <a:gd name="T59" fmla="*/ 3174 h 3307"/>
              <a:gd name="T60" fmla="*/ 1199 w 2113"/>
              <a:gd name="T61" fmla="*/ 3307 h 3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13" h="3307">
                <a:moveTo>
                  <a:pt x="1208" y="3307"/>
                </a:moveTo>
                <a:cubicBezTo>
                  <a:pt x="1286" y="3298"/>
                  <a:pt x="1619" y="3282"/>
                  <a:pt x="1676" y="3245"/>
                </a:cubicBezTo>
                <a:cubicBezTo>
                  <a:pt x="1733" y="3208"/>
                  <a:pt x="1680" y="3154"/>
                  <a:pt x="1552" y="3086"/>
                </a:cubicBezTo>
                <a:cubicBezTo>
                  <a:pt x="1424" y="3018"/>
                  <a:pt x="1067" y="2915"/>
                  <a:pt x="908" y="2839"/>
                </a:cubicBezTo>
                <a:cubicBezTo>
                  <a:pt x="749" y="2763"/>
                  <a:pt x="582" y="2715"/>
                  <a:pt x="600" y="2627"/>
                </a:cubicBezTo>
                <a:cubicBezTo>
                  <a:pt x="618" y="2539"/>
                  <a:pt x="833" y="2379"/>
                  <a:pt x="1014" y="2310"/>
                </a:cubicBezTo>
                <a:cubicBezTo>
                  <a:pt x="1195" y="2241"/>
                  <a:pt x="1508" y="2259"/>
                  <a:pt x="1685" y="2213"/>
                </a:cubicBezTo>
                <a:cubicBezTo>
                  <a:pt x="1862" y="2167"/>
                  <a:pt x="2033" y="2155"/>
                  <a:pt x="2073" y="2036"/>
                </a:cubicBezTo>
                <a:cubicBezTo>
                  <a:pt x="2113" y="1917"/>
                  <a:pt x="2033" y="1638"/>
                  <a:pt x="1923" y="1498"/>
                </a:cubicBezTo>
                <a:cubicBezTo>
                  <a:pt x="1813" y="1358"/>
                  <a:pt x="1598" y="1268"/>
                  <a:pt x="1411" y="1198"/>
                </a:cubicBezTo>
                <a:cubicBezTo>
                  <a:pt x="1224" y="1128"/>
                  <a:pt x="959" y="1118"/>
                  <a:pt x="802" y="1075"/>
                </a:cubicBezTo>
                <a:cubicBezTo>
                  <a:pt x="645" y="1032"/>
                  <a:pt x="507" y="1004"/>
                  <a:pt x="467" y="942"/>
                </a:cubicBezTo>
                <a:cubicBezTo>
                  <a:pt x="427" y="880"/>
                  <a:pt x="499" y="777"/>
                  <a:pt x="564" y="704"/>
                </a:cubicBezTo>
                <a:cubicBezTo>
                  <a:pt x="629" y="631"/>
                  <a:pt x="723" y="601"/>
                  <a:pt x="855" y="501"/>
                </a:cubicBezTo>
                <a:cubicBezTo>
                  <a:pt x="987" y="401"/>
                  <a:pt x="1345" y="172"/>
                  <a:pt x="1358" y="104"/>
                </a:cubicBezTo>
                <a:cubicBezTo>
                  <a:pt x="1371" y="36"/>
                  <a:pt x="1012" y="92"/>
                  <a:pt x="932" y="93"/>
                </a:cubicBezTo>
                <a:cubicBezTo>
                  <a:pt x="852" y="94"/>
                  <a:pt x="1017" y="0"/>
                  <a:pt x="879" y="111"/>
                </a:cubicBezTo>
                <a:cubicBezTo>
                  <a:pt x="741" y="222"/>
                  <a:pt x="210" y="585"/>
                  <a:pt x="105" y="757"/>
                </a:cubicBezTo>
                <a:cubicBezTo>
                  <a:pt x="0" y="929"/>
                  <a:pt x="135" y="1054"/>
                  <a:pt x="247" y="1145"/>
                </a:cubicBezTo>
                <a:cubicBezTo>
                  <a:pt x="359" y="1236"/>
                  <a:pt x="614" y="1272"/>
                  <a:pt x="776" y="1304"/>
                </a:cubicBezTo>
                <a:cubicBezTo>
                  <a:pt x="938" y="1336"/>
                  <a:pt x="1102" y="1314"/>
                  <a:pt x="1217" y="1339"/>
                </a:cubicBezTo>
                <a:cubicBezTo>
                  <a:pt x="1332" y="1364"/>
                  <a:pt x="1382" y="1391"/>
                  <a:pt x="1464" y="1454"/>
                </a:cubicBezTo>
                <a:cubicBezTo>
                  <a:pt x="1546" y="1517"/>
                  <a:pt x="1684" y="1631"/>
                  <a:pt x="1711" y="1719"/>
                </a:cubicBezTo>
                <a:cubicBezTo>
                  <a:pt x="1738" y="1807"/>
                  <a:pt x="1804" y="1908"/>
                  <a:pt x="1623" y="1983"/>
                </a:cubicBezTo>
                <a:cubicBezTo>
                  <a:pt x="1442" y="2058"/>
                  <a:pt x="861" y="2072"/>
                  <a:pt x="626" y="2168"/>
                </a:cubicBezTo>
                <a:cubicBezTo>
                  <a:pt x="391" y="2264"/>
                  <a:pt x="279" y="2453"/>
                  <a:pt x="211" y="2557"/>
                </a:cubicBezTo>
                <a:cubicBezTo>
                  <a:pt x="143" y="2661"/>
                  <a:pt x="176" y="2732"/>
                  <a:pt x="220" y="2795"/>
                </a:cubicBezTo>
                <a:cubicBezTo>
                  <a:pt x="264" y="2858"/>
                  <a:pt x="385" y="2893"/>
                  <a:pt x="476" y="2936"/>
                </a:cubicBezTo>
                <a:cubicBezTo>
                  <a:pt x="567" y="2979"/>
                  <a:pt x="658" y="3011"/>
                  <a:pt x="767" y="3051"/>
                </a:cubicBezTo>
                <a:cubicBezTo>
                  <a:pt x="876" y="3091"/>
                  <a:pt x="1057" y="3131"/>
                  <a:pt x="1129" y="3174"/>
                </a:cubicBezTo>
                <a:cubicBezTo>
                  <a:pt x="1201" y="3217"/>
                  <a:pt x="1184" y="3279"/>
                  <a:pt x="1199" y="3307"/>
                </a:cubicBezTo>
              </a:path>
            </a:pathLst>
          </a:custGeom>
          <a:solidFill>
            <a:srgbClr val="FFFF99"/>
          </a:solidFill>
          <a:ln w="9525" cap="flat">
            <a:solidFill>
              <a:schemeClr val="folHlink"/>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8" name="Freeform 6"/>
          <p:cNvSpPr>
            <a:spLocks/>
          </p:cNvSpPr>
          <p:nvPr/>
        </p:nvSpPr>
        <p:spPr bwMode="auto">
          <a:xfrm>
            <a:off x="4354514" y="441326"/>
            <a:ext cx="3552825" cy="5146675"/>
          </a:xfrm>
          <a:custGeom>
            <a:avLst/>
            <a:gdLst>
              <a:gd name="T0" fmla="*/ 1393 w 2238"/>
              <a:gd name="T1" fmla="*/ 3242 h 3242"/>
              <a:gd name="T2" fmla="*/ 1711 w 2238"/>
              <a:gd name="T3" fmla="*/ 3207 h 3242"/>
              <a:gd name="T4" fmla="*/ 1737 w 2238"/>
              <a:gd name="T5" fmla="*/ 3048 h 3242"/>
              <a:gd name="T6" fmla="*/ 1085 w 2238"/>
              <a:gd name="T7" fmla="*/ 2827 h 3242"/>
              <a:gd name="T8" fmla="*/ 476 w 2238"/>
              <a:gd name="T9" fmla="*/ 2704 h 3242"/>
              <a:gd name="T10" fmla="*/ 590 w 2238"/>
              <a:gd name="T11" fmla="*/ 2395 h 3242"/>
              <a:gd name="T12" fmla="*/ 1049 w 2238"/>
              <a:gd name="T13" fmla="*/ 2272 h 3242"/>
              <a:gd name="T14" fmla="*/ 1684 w 2238"/>
              <a:gd name="T15" fmla="*/ 2307 h 3242"/>
              <a:gd name="T16" fmla="*/ 2170 w 2238"/>
              <a:gd name="T17" fmla="*/ 2130 h 3242"/>
              <a:gd name="T18" fmla="*/ 2090 w 2238"/>
              <a:gd name="T19" fmla="*/ 1531 h 3242"/>
              <a:gd name="T20" fmla="*/ 1420 w 2238"/>
              <a:gd name="T21" fmla="*/ 1239 h 3242"/>
              <a:gd name="T22" fmla="*/ 802 w 2238"/>
              <a:gd name="T23" fmla="*/ 1134 h 3242"/>
              <a:gd name="T24" fmla="*/ 432 w 2238"/>
              <a:gd name="T25" fmla="*/ 1081 h 3242"/>
              <a:gd name="T26" fmla="*/ 449 w 2238"/>
              <a:gd name="T27" fmla="*/ 790 h 3242"/>
              <a:gd name="T28" fmla="*/ 846 w 2238"/>
              <a:gd name="T29" fmla="*/ 454 h 3242"/>
              <a:gd name="T30" fmla="*/ 1393 w 2238"/>
              <a:gd name="T31" fmla="*/ 66 h 3242"/>
              <a:gd name="T32" fmla="*/ 967 w 2238"/>
              <a:gd name="T33" fmla="*/ 55 h 3242"/>
              <a:gd name="T34" fmla="*/ 914 w 2238"/>
              <a:gd name="T35" fmla="*/ 73 h 3242"/>
              <a:gd name="T36" fmla="*/ 414 w 2238"/>
              <a:gd name="T37" fmla="*/ 445 h 3242"/>
              <a:gd name="T38" fmla="*/ 35 w 2238"/>
              <a:gd name="T39" fmla="*/ 931 h 3242"/>
              <a:gd name="T40" fmla="*/ 202 w 2238"/>
              <a:gd name="T41" fmla="*/ 1319 h 3242"/>
              <a:gd name="T42" fmla="*/ 785 w 2238"/>
              <a:gd name="T43" fmla="*/ 1345 h 3242"/>
              <a:gd name="T44" fmla="*/ 1208 w 2238"/>
              <a:gd name="T45" fmla="*/ 1407 h 3242"/>
              <a:gd name="T46" fmla="*/ 1746 w 2238"/>
              <a:gd name="T47" fmla="*/ 1592 h 3242"/>
              <a:gd name="T48" fmla="*/ 1896 w 2238"/>
              <a:gd name="T49" fmla="*/ 1857 h 3242"/>
              <a:gd name="T50" fmla="*/ 1711 w 2238"/>
              <a:gd name="T51" fmla="*/ 2095 h 3242"/>
              <a:gd name="T52" fmla="*/ 952 w 2238"/>
              <a:gd name="T53" fmla="*/ 2086 h 3242"/>
              <a:gd name="T54" fmla="*/ 317 w 2238"/>
              <a:gd name="T55" fmla="*/ 2192 h 3242"/>
              <a:gd name="T56" fmla="*/ 35 w 2238"/>
              <a:gd name="T57" fmla="*/ 2633 h 3242"/>
              <a:gd name="T58" fmla="*/ 193 w 2238"/>
              <a:gd name="T59" fmla="*/ 2854 h 3242"/>
              <a:gd name="T60" fmla="*/ 502 w 2238"/>
              <a:gd name="T61" fmla="*/ 2977 h 3242"/>
              <a:gd name="T62" fmla="*/ 802 w 2238"/>
              <a:gd name="T63" fmla="*/ 3013 h 3242"/>
              <a:gd name="T64" fmla="*/ 1199 w 2238"/>
              <a:gd name="T65" fmla="*/ 3101 h 3242"/>
              <a:gd name="T66" fmla="*/ 1393 w 2238"/>
              <a:gd name="T67" fmla="*/ 3242 h 3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38" h="3242">
                <a:moveTo>
                  <a:pt x="1393" y="3242"/>
                </a:moveTo>
                <a:cubicBezTo>
                  <a:pt x="1444" y="3236"/>
                  <a:pt x="1654" y="3239"/>
                  <a:pt x="1711" y="3207"/>
                </a:cubicBezTo>
                <a:cubicBezTo>
                  <a:pt x="1768" y="3175"/>
                  <a:pt x="1841" y="3111"/>
                  <a:pt x="1737" y="3048"/>
                </a:cubicBezTo>
                <a:cubicBezTo>
                  <a:pt x="1633" y="2985"/>
                  <a:pt x="1295" y="2884"/>
                  <a:pt x="1085" y="2827"/>
                </a:cubicBezTo>
                <a:cubicBezTo>
                  <a:pt x="875" y="2770"/>
                  <a:pt x="559" y="2776"/>
                  <a:pt x="476" y="2704"/>
                </a:cubicBezTo>
                <a:cubicBezTo>
                  <a:pt x="393" y="2632"/>
                  <a:pt x="495" y="2467"/>
                  <a:pt x="590" y="2395"/>
                </a:cubicBezTo>
                <a:cubicBezTo>
                  <a:pt x="685" y="2323"/>
                  <a:pt x="867" y="2287"/>
                  <a:pt x="1049" y="2272"/>
                </a:cubicBezTo>
                <a:cubicBezTo>
                  <a:pt x="1231" y="2257"/>
                  <a:pt x="1497" y="2331"/>
                  <a:pt x="1684" y="2307"/>
                </a:cubicBezTo>
                <a:cubicBezTo>
                  <a:pt x="1871" y="2283"/>
                  <a:pt x="2102" y="2259"/>
                  <a:pt x="2170" y="2130"/>
                </a:cubicBezTo>
                <a:cubicBezTo>
                  <a:pt x="2238" y="2001"/>
                  <a:pt x="2215" y="1679"/>
                  <a:pt x="2090" y="1531"/>
                </a:cubicBezTo>
                <a:cubicBezTo>
                  <a:pt x="1965" y="1383"/>
                  <a:pt x="1635" y="1305"/>
                  <a:pt x="1420" y="1239"/>
                </a:cubicBezTo>
                <a:cubicBezTo>
                  <a:pt x="1205" y="1173"/>
                  <a:pt x="967" y="1160"/>
                  <a:pt x="802" y="1134"/>
                </a:cubicBezTo>
                <a:cubicBezTo>
                  <a:pt x="637" y="1108"/>
                  <a:pt x="491" y="1138"/>
                  <a:pt x="432" y="1081"/>
                </a:cubicBezTo>
                <a:cubicBezTo>
                  <a:pt x="373" y="1024"/>
                  <a:pt x="380" y="894"/>
                  <a:pt x="449" y="790"/>
                </a:cubicBezTo>
                <a:cubicBezTo>
                  <a:pt x="518" y="686"/>
                  <a:pt x="689" y="575"/>
                  <a:pt x="846" y="454"/>
                </a:cubicBezTo>
                <a:cubicBezTo>
                  <a:pt x="1003" y="333"/>
                  <a:pt x="1373" y="132"/>
                  <a:pt x="1393" y="66"/>
                </a:cubicBezTo>
                <a:cubicBezTo>
                  <a:pt x="1413" y="0"/>
                  <a:pt x="1047" y="54"/>
                  <a:pt x="967" y="55"/>
                </a:cubicBezTo>
                <a:cubicBezTo>
                  <a:pt x="887" y="56"/>
                  <a:pt x="1006" y="8"/>
                  <a:pt x="914" y="73"/>
                </a:cubicBezTo>
                <a:cubicBezTo>
                  <a:pt x="822" y="138"/>
                  <a:pt x="561" y="302"/>
                  <a:pt x="414" y="445"/>
                </a:cubicBezTo>
                <a:cubicBezTo>
                  <a:pt x="267" y="588"/>
                  <a:pt x="70" y="785"/>
                  <a:pt x="35" y="931"/>
                </a:cubicBezTo>
                <a:cubicBezTo>
                  <a:pt x="0" y="1077"/>
                  <a:pt x="77" y="1250"/>
                  <a:pt x="202" y="1319"/>
                </a:cubicBezTo>
                <a:cubicBezTo>
                  <a:pt x="327" y="1388"/>
                  <a:pt x="617" y="1330"/>
                  <a:pt x="785" y="1345"/>
                </a:cubicBezTo>
                <a:cubicBezTo>
                  <a:pt x="953" y="1360"/>
                  <a:pt x="1048" y="1366"/>
                  <a:pt x="1208" y="1407"/>
                </a:cubicBezTo>
                <a:cubicBezTo>
                  <a:pt x="1368" y="1448"/>
                  <a:pt x="1631" y="1517"/>
                  <a:pt x="1746" y="1592"/>
                </a:cubicBezTo>
                <a:cubicBezTo>
                  <a:pt x="1861" y="1667"/>
                  <a:pt x="1902" y="1773"/>
                  <a:pt x="1896" y="1857"/>
                </a:cubicBezTo>
                <a:cubicBezTo>
                  <a:pt x="1890" y="1941"/>
                  <a:pt x="1868" y="2057"/>
                  <a:pt x="1711" y="2095"/>
                </a:cubicBezTo>
                <a:cubicBezTo>
                  <a:pt x="1554" y="2133"/>
                  <a:pt x="1184" y="2070"/>
                  <a:pt x="952" y="2086"/>
                </a:cubicBezTo>
                <a:cubicBezTo>
                  <a:pt x="720" y="2102"/>
                  <a:pt x="470" y="2101"/>
                  <a:pt x="317" y="2192"/>
                </a:cubicBezTo>
                <a:cubicBezTo>
                  <a:pt x="164" y="2283"/>
                  <a:pt x="56" y="2523"/>
                  <a:pt x="35" y="2633"/>
                </a:cubicBezTo>
                <a:cubicBezTo>
                  <a:pt x="14" y="2743"/>
                  <a:pt x="115" y="2797"/>
                  <a:pt x="193" y="2854"/>
                </a:cubicBezTo>
                <a:cubicBezTo>
                  <a:pt x="271" y="2911"/>
                  <a:pt x="401" y="2950"/>
                  <a:pt x="502" y="2977"/>
                </a:cubicBezTo>
                <a:cubicBezTo>
                  <a:pt x="603" y="3004"/>
                  <a:pt x="686" y="2992"/>
                  <a:pt x="802" y="3013"/>
                </a:cubicBezTo>
                <a:cubicBezTo>
                  <a:pt x="918" y="3034"/>
                  <a:pt x="1101" y="3063"/>
                  <a:pt x="1199" y="3101"/>
                </a:cubicBezTo>
                <a:cubicBezTo>
                  <a:pt x="1297" y="3139"/>
                  <a:pt x="1353" y="3213"/>
                  <a:pt x="1393" y="3242"/>
                </a:cubicBezTo>
              </a:path>
            </a:pathLst>
          </a:custGeom>
          <a:solidFill>
            <a:srgbClr val="3366FF"/>
          </a:solidFill>
          <a:ln w="9525" cap="flat">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1012409245"/>
      </p:ext>
    </p:extLst>
  </p:cSld>
  <p:clrMapOvr>
    <a:masterClrMapping/>
  </p:clrMapOvr>
  <p:transition>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reeform 2"/>
          <p:cNvSpPr>
            <a:spLocks/>
          </p:cNvSpPr>
          <p:nvPr/>
        </p:nvSpPr>
        <p:spPr bwMode="auto">
          <a:xfrm>
            <a:off x="5105400" y="457201"/>
            <a:ext cx="2197100" cy="4994275"/>
          </a:xfrm>
          <a:custGeom>
            <a:avLst/>
            <a:gdLst>
              <a:gd name="T0" fmla="*/ 887 w 1384"/>
              <a:gd name="T1" fmla="*/ 3114 h 3146"/>
              <a:gd name="T2" fmla="*/ 1249 w 1384"/>
              <a:gd name="T3" fmla="*/ 3096 h 3146"/>
              <a:gd name="T4" fmla="*/ 922 w 1384"/>
              <a:gd name="T5" fmla="*/ 2814 h 3146"/>
              <a:gd name="T6" fmla="*/ 640 w 1384"/>
              <a:gd name="T7" fmla="*/ 2576 h 3146"/>
              <a:gd name="T8" fmla="*/ 543 w 1384"/>
              <a:gd name="T9" fmla="*/ 2320 h 3146"/>
              <a:gd name="T10" fmla="*/ 702 w 1384"/>
              <a:gd name="T11" fmla="*/ 2064 h 3146"/>
              <a:gd name="T12" fmla="*/ 1187 w 1384"/>
              <a:gd name="T13" fmla="*/ 1755 h 3146"/>
              <a:gd name="T14" fmla="*/ 1345 w 1384"/>
              <a:gd name="T15" fmla="*/ 1546 h 3146"/>
              <a:gd name="T16" fmla="*/ 1267 w 1384"/>
              <a:gd name="T17" fmla="*/ 1261 h 3146"/>
              <a:gd name="T18" fmla="*/ 640 w 1384"/>
              <a:gd name="T19" fmla="*/ 820 h 3146"/>
              <a:gd name="T20" fmla="*/ 402 w 1384"/>
              <a:gd name="T21" fmla="*/ 546 h 3146"/>
              <a:gd name="T22" fmla="*/ 499 w 1384"/>
              <a:gd name="T23" fmla="*/ 317 h 3146"/>
              <a:gd name="T24" fmla="*/ 865 w 1384"/>
              <a:gd name="T25" fmla="*/ 45 h 3146"/>
              <a:gd name="T26" fmla="*/ 494 w 1384"/>
              <a:gd name="T27" fmla="*/ 45 h 3146"/>
              <a:gd name="T28" fmla="*/ 441 w 1384"/>
              <a:gd name="T29" fmla="*/ 63 h 3146"/>
              <a:gd name="T30" fmla="*/ 64 w 1384"/>
              <a:gd name="T31" fmla="*/ 369 h 3146"/>
              <a:gd name="T32" fmla="*/ 64 w 1384"/>
              <a:gd name="T33" fmla="*/ 657 h 3146"/>
              <a:gd name="T34" fmla="*/ 448 w 1384"/>
              <a:gd name="T35" fmla="*/ 945 h 3146"/>
              <a:gd name="T36" fmla="*/ 688 w 1384"/>
              <a:gd name="T37" fmla="*/ 1089 h 3146"/>
              <a:gd name="T38" fmla="*/ 880 w 1384"/>
              <a:gd name="T39" fmla="*/ 1281 h 3146"/>
              <a:gd name="T40" fmla="*/ 928 w 1384"/>
              <a:gd name="T41" fmla="*/ 1569 h 3146"/>
              <a:gd name="T42" fmla="*/ 640 w 1384"/>
              <a:gd name="T43" fmla="*/ 1835 h 3146"/>
              <a:gd name="T44" fmla="*/ 304 w 1384"/>
              <a:gd name="T45" fmla="*/ 2049 h 3146"/>
              <a:gd name="T46" fmla="*/ 160 w 1384"/>
              <a:gd name="T47" fmla="*/ 2241 h 3146"/>
              <a:gd name="T48" fmla="*/ 208 w 1384"/>
              <a:gd name="T49" fmla="*/ 2529 h 3146"/>
              <a:gd name="T50" fmla="*/ 544 w 1384"/>
              <a:gd name="T51" fmla="*/ 2817 h 3146"/>
              <a:gd name="T52" fmla="*/ 784 w 1384"/>
              <a:gd name="T53" fmla="*/ 3009 h 3146"/>
              <a:gd name="T54" fmla="*/ 880 w 1384"/>
              <a:gd name="T55" fmla="*/ 3105 h 3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4" h="3146">
                <a:moveTo>
                  <a:pt x="887" y="3114"/>
                </a:moveTo>
                <a:cubicBezTo>
                  <a:pt x="949" y="3111"/>
                  <a:pt x="1243" y="3146"/>
                  <a:pt x="1249" y="3096"/>
                </a:cubicBezTo>
                <a:cubicBezTo>
                  <a:pt x="1255" y="3046"/>
                  <a:pt x="1023" y="2901"/>
                  <a:pt x="922" y="2814"/>
                </a:cubicBezTo>
                <a:cubicBezTo>
                  <a:pt x="821" y="2727"/>
                  <a:pt x="703" y="2658"/>
                  <a:pt x="640" y="2576"/>
                </a:cubicBezTo>
                <a:cubicBezTo>
                  <a:pt x="577" y="2494"/>
                  <a:pt x="533" y="2405"/>
                  <a:pt x="543" y="2320"/>
                </a:cubicBezTo>
                <a:cubicBezTo>
                  <a:pt x="553" y="2235"/>
                  <a:pt x="595" y="2158"/>
                  <a:pt x="702" y="2064"/>
                </a:cubicBezTo>
                <a:cubicBezTo>
                  <a:pt x="809" y="1970"/>
                  <a:pt x="1080" y="1841"/>
                  <a:pt x="1187" y="1755"/>
                </a:cubicBezTo>
                <a:cubicBezTo>
                  <a:pt x="1294" y="1669"/>
                  <a:pt x="1332" y="1628"/>
                  <a:pt x="1345" y="1546"/>
                </a:cubicBezTo>
                <a:cubicBezTo>
                  <a:pt x="1358" y="1464"/>
                  <a:pt x="1384" y="1382"/>
                  <a:pt x="1267" y="1261"/>
                </a:cubicBezTo>
                <a:cubicBezTo>
                  <a:pt x="1150" y="1140"/>
                  <a:pt x="784" y="939"/>
                  <a:pt x="640" y="820"/>
                </a:cubicBezTo>
                <a:cubicBezTo>
                  <a:pt x="496" y="701"/>
                  <a:pt x="425" y="630"/>
                  <a:pt x="402" y="546"/>
                </a:cubicBezTo>
                <a:cubicBezTo>
                  <a:pt x="379" y="462"/>
                  <a:pt x="422" y="401"/>
                  <a:pt x="499" y="317"/>
                </a:cubicBezTo>
                <a:cubicBezTo>
                  <a:pt x="576" y="233"/>
                  <a:pt x="866" y="90"/>
                  <a:pt x="865" y="45"/>
                </a:cubicBezTo>
                <a:cubicBezTo>
                  <a:pt x="864" y="0"/>
                  <a:pt x="565" y="42"/>
                  <a:pt x="494" y="45"/>
                </a:cubicBezTo>
                <a:cubicBezTo>
                  <a:pt x="423" y="48"/>
                  <a:pt x="513" y="9"/>
                  <a:pt x="441" y="63"/>
                </a:cubicBezTo>
                <a:cubicBezTo>
                  <a:pt x="369" y="117"/>
                  <a:pt x="127" y="270"/>
                  <a:pt x="64" y="369"/>
                </a:cubicBezTo>
                <a:cubicBezTo>
                  <a:pt x="1" y="468"/>
                  <a:pt x="0" y="561"/>
                  <a:pt x="64" y="657"/>
                </a:cubicBezTo>
                <a:cubicBezTo>
                  <a:pt x="128" y="753"/>
                  <a:pt x="344" y="873"/>
                  <a:pt x="448" y="945"/>
                </a:cubicBezTo>
                <a:cubicBezTo>
                  <a:pt x="552" y="1017"/>
                  <a:pt x="616" y="1033"/>
                  <a:pt x="688" y="1089"/>
                </a:cubicBezTo>
                <a:cubicBezTo>
                  <a:pt x="760" y="1145"/>
                  <a:pt x="840" y="1201"/>
                  <a:pt x="880" y="1281"/>
                </a:cubicBezTo>
                <a:cubicBezTo>
                  <a:pt x="920" y="1361"/>
                  <a:pt x="968" y="1477"/>
                  <a:pt x="928" y="1569"/>
                </a:cubicBezTo>
                <a:cubicBezTo>
                  <a:pt x="888" y="1661"/>
                  <a:pt x="744" y="1755"/>
                  <a:pt x="640" y="1835"/>
                </a:cubicBezTo>
                <a:cubicBezTo>
                  <a:pt x="536" y="1915"/>
                  <a:pt x="384" y="1981"/>
                  <a:pt x="304" y="2049"/>
                </a:cubicBezTo>
                <a:cubicBezTo>
                  <a:pt x="224" y="2117"/>
                  <a:pt x="176" y="2161"/>
                  <a:pt x="160" y="2241"/>
                </a:cubicBezTo>
                <a:cubicBezTo>
                  <a:pt x="144" y="2321"/>
                  <a:pt x="144" y="2433"/>
                  <a:pt x="208" y="2529"/>
                </a:cubicBezTo>
                <a:cubicBezTo>
                  <a:pt x="272" y="2625"/>
                  <a:pt x="448" y="2737"/>
                  <a:pt x="544" y="2817"/>
                </a:cubicBezTo>
                <a:cubicBezTo>
                  <a:pt x="640" y="2897"/>
                  <a:pt x="728" y="2961"/>
                  <a:pt x="784" y="3009"/>
                </a:cubicBezTo>
                <a:cubicBezTo>
                  <a:pt x="840" y="3057"/>
                  <a:pt x="860" y="3081"/>
                  <a:pt x="880" y="3105"/>
                </a:cubicBezTo>
              </a:path>
            </a:pathLst>
          </a:custGeom>
          <a:solidFill>
            <a:srgbClr val="FFFF99"/>
          </a:solidFill>
          <a:ln w="9525" cap="flat">
            <a:solidFill>
              <a:schemeClr val="folHlink"/>
            </a:solidFill>
            <a:prstDash val="lg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31" name="Freeform 3"/>
          <p:cNvSpPr>
            <a:spLocks/>
          </p:cNvSpPr>
          <p:nvPr/>
        </p:nvSpPr>
        <p:spPr bwMode="auto">
          <a:xfrm>
            <a:off x="4991100" y="436563"/>
            <a:ext cx="2387600" cy="5040312"/>
          </a:xfrm>
          <a:custGeom>
            <a:avLst/>
            <a:gdLst>
              <a:gd name="T0" fmla="*/ 922 w 1504"/>
              <a:gd name="T1" fmla="*/ 3175 h 3175"/>
              <a:gd name="T2" fmla="*/ 1321 w 1504"/>
              <a:gd name="T3" fmla="*/ 3109 h 3175"/>
              <a:gd name="T4" fmla="*/ 992 w 1504"/>
              <a:gd name="T5" fmla="*/ 2875 h 3175"/>
              <a:gd name="T6" fmla="*/ 701 w 1504"/>
              <a:gd name="T7" fmla="*/ 2654 h 3175"/>
              <a:gd name="T8" fmla="*/ 595 w 1504"/>
              <a:gd name="T9" fmla="*/ 2381 h 3175"/>
              <a:gd name="T10" fmla="*/ 807 w 1504"/>
              <a:gd name="T11" fmla="*/ 2133 h 3175"/>
              <a:gd name="T12" fmla="*/ 1275 w 1504"/>
              <a:gd name="T13" fmla="*/ 1886 h 3175"/>
              <a:gd name="T14" fmla="*/ 1486 w 1504"/>
              <a:gd name="T15" fmla="*/ 1613 h 3175"/>
              <a:gd name="T16" fmla="*/ 1381 w 1504"/>
              <a:gd name="T17" fmla="*/ 1278 h 3175"/>
              <a:gd name="T18" fmla="*/ 1019 w 1504"/>
              <a:gd name="T19" fmla="*/ 1066 h 3175"/>
              <a:gd name="T20" fmla="*/ 648 w 1504"/>
              <a:gd name="T21" fmla="*/ 872 h 3175"/>
              <a:gd name="T22" fmla="*/ 428 w 1504"/>
              <a:gd name="T23" fmla="*/ 651 h 3175"/>
              <a:gd name="T24" fmla="*/ 516 w 1504"/>
              <a:gd name="T25" fmla="*/ 404 h 3175"/>
              <a:gd name="T26" fmla="*/ 937 w 1504"/>
              <a:gd name="T27" fmla="*/ 58 h 3175"/>
              <a:gd name="T28" fmla="*/ 566 w 1504"/>
              <a:gd name="T29" fmla="*/ 58 h 3175"/>
              <a:gd name="T30" fmla="*/ 513 w 1504"/>
              <a:gd name="T31" fmla="*/ 76 h 3175"/>
              <a:gd name="T32" fmla="*/ 66 w 1504"/>
              <a:gd name="T33" fmla="*/ 475 h 3175"/>
              <a:gd name="T34" fmla="*/ 119 w 1504"/>
              <a:gd name="T35" fmla="*/ 810 h 3175"/>
              <a:gd name="T36" fmla="*/ 472 w 1504"/>
              <a:gd name="T37" fmla="*/ 1031 h 3175"/>
              <a:gd name="T38" fmla="*/ 789 w 1504"/>
              <a:gd name="T39" fmla="*/ 1181 h 3175"/>
              <a:gd name="T40" fmla="*/ 1010 w 1504"/>
              <a:gd name="T41" fmla="*/ 1339 h 3175"/>
              <a:gd name="T42" fmla="*/ 1098 w 1504"/>
              <a:gd name="T43" fmla="*/ 1472 h 3175"/>
              <a:gd name="T44" fmla="*/ 1045 w 1504"/>
              <a:gd name="T45" fmla="*/ 1692 h 3175"/>
              <a:gd name="T46" fmla="*/ 666 w 1504"/>
              <a:gd name="T47" fmla="*/ 1922 h 3175"/>
              <a:gd name="T48" fmla="*/ 348 w 1504"/>
              <a:gd name="T49" fmla="*/ 2125 h 3175"/>
              <a:gd name="T50" fmla="*/ 189 w 1504"/>
              <a:gd name="T51" fmla="*/ 2345 h 3175"/>
              <a:gd name="T52" fmla="*/ 251 w 1504"/>
              <a:gd name="T53" fmla="*/ 2636 h 3175"/>
              <a:gd name="T54" fmla="*/ 551 w 1504"/>
              <a:gd name="T55" fmla="*/ 2892 h 3175"/>
              <a:gd name="T56" fmla="*/ 816 w 1504"/>
              <a:gd name="T57" fmla="*/ 3069 h 3175"/>
              <a:gd name="T58" fmla="*/ 878 w 1504"/>
              <a:gd name="T59" fmla="*/ 3122 h 3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04" h="3175">
                <a:moveTo>
                  <a:pt x="922" y="3175"/>
                </a:moveTo>
                <a:cubicBezTo>
                  <a:pt x="988" y="3166"/>
                  <a:pt x="1309" y="3159"/>
                  <a:pt x="1321" y="3109"/>
                </a:cubicBezTo>
                <a:cubicBezTo>
                  <a:pt x="1333" y="3059"/>
                  <a:pt x="1095" y="2951"/>
                  <a:pt x="992" y="2875"/>
                </a:cubicBezTo>
                <a:cubicBezTo>
                  <a:pt x="889" y="2799"/>
                  <a:pt x="767" y="2736"/>
                  <a:pt x="701" y="2654"/>
                </a:cubicBezTo>
                <a:cubicBezTo>
                  <a:pt x="635" y="2572"/>
                  <a:pt x="577" y="2468"/>
                  <a:pt x="595" y="2381"/>
                </a:cubicBezTo>
                <a:cubicBezTo>
                  <a:pt x="613" y="2294"/>
                  <a:pt x="694" y="2215"/>
                  <a:pt x="807" y="2133"/>
                </a:cubicBezTo>
                <a:cubicBezTo>
                  <a:pt x="920" y="2051"/>
                  <a:pt x="1162" y="1973"/>
                  <a:pt x="1275" y="1886"/>
                </a:cubicBezTo>
                <a:cubicBezTo>
                  <a:pt x="1388" y="1799"/>
                  <a:pt x="1468" y="1714"/>
                  <a:pt x="1486" y="1613"/>
                </a:cubicBezTo>
                <a:cubicBezTo>
                  <a:pt x="1504" y="1512"/>
                  <a:pt x="1459" y="1369"/>
                  <a:pt x="1381" y="1278"/>
                </a:cubicBezTo>
                <a:cubicBezTo>
                  <a:pt x="1303" y="1187"/>
                  <a:pt x="1141" y="1134"/>
                  <a:pt x="1019" y="1066"/>
                </a:cubicBezTo>
                <a:cubicBezTo>
                  <a:pt x="897" y="998"/>
                  <a:pt x="746" y="941"/>
                  <a:pt x="648" y="872"/>
                </a:cubicBezTo>
                <a:cubicBezTo>
                  <a:pt x="550" y="803"/>
                  <a:pt x="450" y="729"/>
                  <a:pt x="428" y="651"/>
                </a:cubicBezTo>
                <a:cubicBezTo>
                  <a:pt x="406" y="573"/>
                  <a:pt x="431" y="503"/>
                  <a:pt x="516" y="404"/>
                </a:cubicBezTo>
                <a:cubicBezTo>
                  <a:pt x="601" y="305"/>
                  <a:pt x="929" y="116"/>
                  <a:pt x="937" y="58"/>
                </a:cubicBezTo>
                <a:cubicBezTo>
                  <a:pt x="945" y="0"/>
                  <a:pt x="637" y="55"/>
                  <a:pt x="566" y="58"/>
                </a:cubicBezTo>
                <a:cubicBezTo>
                  <a:pt x="495" y="61"/>
                  <a:pt x="596" y="7"/>
                  <a:pt x="513" y="76"/>
                </a:cubicBezTo>
                <a:cubicBezTo>
                  <a:pt x="430" y="145"/>
                  <a:pt x="132" y="353"/>
                  <a:pt x="66" y="475"/>
                </a:cubicBezTo>
                <a:cubicBezTo>
                  <a:pt x="0" y="597"/>
                  <a:pt x="51" y="717"/>
                  <a:pt x="119" y="810"/>
                </a:cubicBezTo>
                <a:cubicBezTo>
                  <a:pt x="187" y="903"/>
                  <a:pt x="360" y="969"/>
                  <a:pt x="472" y="1031"/>
                </a:cubicBezTo>
                <a:cubicBezTo>
                  <a:pt x="584" y="1093"/>
                  <a:pt x="699" y="1130"/>
                  <a:pt x="789" y="1181"/>
                </a:cubicBezTo>
                <a:cubicBezTo>
                  <a:pt x="879" y="1232"/>
                  <a:pt x="959" y="1291"/>
                  <a:pt x="1010" y="1339"/>
                </a:cubicBezTo>
                <a:cubicBezTo>
                  <a:pt x="1061" y="1387"/>
                  <a:pt x="1092" y="1413"/>
                  <a:pt x="1098" y="1472"/>
                </a:cubicBezTo>
                <a:cubicBezTo>
                  <a:pt x="1104" y="1531"/>
                  <a:pt x="1117" y="1617"/>
                  <a:pt x="1045" y="1692"/>
                </a:cubicBezTo>
                <a:cubicBezTo>
                  <a:pt x="973" y="1767"/>
                  <a:pt x="782" y="1850"/>
                  <a:pt x="666" y="1922"/>
                </a:cubicBezTo>
                <a:cubicBezTo>
                  <a:pt x="550" y="1994"/>
                  <a:pt x="427" y="2055"/>
                  <a:pt x="348" y="2125"/>
                </a:cubicBezTo>
                <a:cubicBezTo>
                  <a:pt x="269" y="2195"/>
                  <a:pt x="205" y="2260"/>
                  <a:pt x="189" y="2345"/>
                </a:cubicBezTo>
                <a:cubicBezTo>
                  <a:pt x="173" y="2430"/>
                  <a:pt x="191" y="2545"/>
                  <a:pt x="251" y="2636"/>
                </a:cubicBezTo>
                <a:cubicBezTo>
                  <a:pt x="311" y="2727"/>
                  <a:pt x="457" y="2820"/>
                  <a:pt x="551" y="2892"/>
                </a:cubicBezTo>
                <a:cubicBezTo>
                  <a:pt x="645" y="2964"/>
                  <a:pt x="762" y="3031"/>
                  <a:pt x="816" y="3069"/>
                </a:cubicBezTo>
                <a:cubicBezTo>
                  <a:pt x="870" y="3107"/>
                  <a:pt x="865" y="3111"/>
                  <a:pt x="878" y="3122"/>
                </a:cubicBezTo>
              </a:path>
            </a:pathLst>
          </a:custGeom>
          <a:solidFill>
            <a:srgbClr val="FFFF99"/>
          </a:solidFill>
          <a:ln w="9525" cap="flat">
            <a:solidFill>
              <a:schemeClr val="folHlink"/>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32" name="Freeform 4"/>
          <p:cNvSpPr>
            <a:spLocks/>
          </p:cNvSpPr>
          <p:nvPr/>
        </p:nvSpPr>
        <p:spPr bwMode="auto">
          <a:xfrm>
            <a:off x="4886325" y="428625"/>
            <a:ext cx="2641600" cy="5048250"/>
          </a:xfrm>
          <a:custGeom>
            <a:avLst/>
            <a:gdLst>
              <a:gd name="T0" fmla="*/ 988 w 1664"/>
              <a:gd name="T1" fmla="*/ 3180 h 3180"/>
              <a:gd name="T2" fmla="*/ 1387 w 1664"/>
              <a:gd name="T3" fmla="*/ 3114 h 3180"/>
              <a:gd name="T4" fmla="*/ 1058 w 1664"/>
              <a:gd name="T5" fmla="*/ 2880 h 3180"/>
              <a:gd name="T6" fmla="*/ 652 w 1664"/>
              <a:gd name="T7" fmla="*/ 2712 h 3180"/>
              <a:gd name="T8" fmla="*/ 511 w 1664"/>
              <a:gd name="T9" fmla="*/ 2465 h 3180"/>
              <a:gd name="T10" fmla="*/ 802 w 1664"/>
              <a:gd name="T11" fmla="*/ 2191 h 3180"/>
              <a:gd name="T12" fmla="*/ 1376 w 1664"/>
              <a:gd name="T13" fmla="*/ 2024 h 3180"/>
              <a:gd name="T14" fmla="*/ 1641 w 1664"/>
              <a:gd name="T15" fmla="*/ 1706 h 3180"/>
              <a:gd name="T16" fmla="*/ 1517 w 1664"/>
              <a:gd name="T17" fmla="*/ 1327 h 3180"/>
              <a:gd name="T18" fmla="*/ 1102 w 1664"/>
              <a:gd name="T19" fmla="*/ 1045 h 3180"/>
              <a:gd name="T20" fmla="*/ 626 w 1664"/>
              <a:gd name="T21" fmla="*/ 912 h 3180"/>
              <a:gd name="T22" fmla="*/ 423 w 1664"/>
              <a:gd name="T23" fmla="*/ 718 h 3180"/>
              <a:gd name="T24" fmla="*/ 582 w 1664"/>
              <a:gd name="T25" fmla="*/ 409 h 3180"/>
              <a:gd name="T26" fmla="*/ 1003 w 1664"/>
              <a:gd name="T27" fmla="*/ 63 h 3180"/>
              <a:gd name="T28" fmla="*/ 632 w 1664"/>
              <a:gd name="T29" fmla="*/ 63 h 3180"/>
              <a:gd name="T30" fmla="*/ 579 w 1664"/>
              <a:gd name="T31" fmla="*/ 81 h 3180"/>
              <a:gd name="T32" fmla="*/ 79 w 1664"/>
              <a:gd name="T33" fmla="*/ 550 h 3180"/>
              <a:gd name="T34" fmla="*/ 105 w 1664"/>
              <a:gd name="T35" fmla="*/ 983 h 3180"/>
              <a:gd name="T36" fmla="*/ 494 w 1664"/>
              <a:gd name="T37" fmla="*/ 1150 h 3180"/>
              <a:gd name="T38" fmla="*/ 864 w 1664"/>
              <a:gd name="T39" fmla="*/ 1195 h 3180"/>
              <a:gd name="T40" fmla="*/ 1129 w 1664"/>
              <a:gd name="T41" fmla="*/ 1344 h 3180"/>
              <a:gd name="T42" fmla="*/ 1288 w 1664"/>
              <a:gd name="T43" fmla="*/ 1521 h 3180"/>
              <a:gd name="T44" fmla="*/ 1208 w 1664"/>
              <a:gd name="T45" fmla="*/ 1839 h 3180"/>
              <a:gd name="T46" fmla="*/ 652 w 1664"/>
              <a:gd name="T47" fmla="*/ 2024 h 3180"/>
              <a:gd name="T48" fmla="*/ 308 w 1664"/>
              <a:gd name="T49" fmla="*/ 2165 h 3180"/>
              <a:gd name="T50" fmla="*/ 141 w 1664"/>
              <a:gd name="T51" fmla="*/ 2483 h 3180"/>
              <a:gd name="T52" fmla="*/ 211 w 1664"/>
              <a:gd name="T53" fmla="*/ 2791 h 3180"/>
              <a:gd name="T54" fmla="*/ 564 w 1664"/>
              <a:gd name="T55" fmla="*/ 2924 h 3180"/>
              <a:gd name="T56" fmla="*/ 882 w 1664"/>
              <a:gd name="T57" fmla="*/ 3074 h 3180"/>
              <a:gd name="T58" fmla="*/ 944 w 1664"/>
              <a:gd name="T59" fmla="*/ 3127 h 3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4" h="3180">
                <a:moveTo>
                  <a:pt x="988" y="3180"/>
                </a:moveTo>
                <a:cubicBezTo>
                  <a:pt x="1054" y="3171"/>
                  <a:pt x="1375" y="3164"/>
                  <a:pt x="1387" y="3114"/>
                </a:cubicBezTo>
                <a:cubicBezTo>
                  <a:pt x="1399" y="3064"/>
                  <a:pt x="1180" y="2947"/>
                  <a:pt x="1058" y="2880"/>
                </a:cubicBezTo>
                <a:cubicBezTo>
                  <a:pt x="936" y="2813"/>
                  <a:pt x="743" y="2781"/>
                  <a:pt x="652" y="2712"/>
                </a:cubicBezTo>
                <a:cubicBezTo>
                  <a:pt x="561" y="2643"/>
                  <a:pt x="486" y="2552"/>
                  <a:pt x="511" y="2465"/>
                </a:cubicBezTo>
                <a:cubicBezTo>
                  <a:pt x="536" y="2378"/>
                  <a:pt x="658" y="2264"/>
                  <a:pt x="802" y="2191"/>
                </a:cubicBezTo>
                <a:cubicBezTo>
                  <a:pt x="946" y="2118"/>
                  <a:pt x="1236" y="2105"/>
                  <a:pt x="1376" y="2024"/>
                </a:cubicBezTo>
                <a:cubicBezTo>
                  <a:pt x="1516" y="1943"/>
                  <a:pt x="1618" y="1822"/>
                  <a:pt x="1641" y="1706"/>
                </a:cubicBezTo>
                <a:cubicBezTo>
                  <a:pt x="1664" y="1590"/>
                  <a:pt x="1607" y="1437"/>
                  <a:pt x="1517" y="1327"/>
                </a:cubicBezTo>
                <a:cubicBezTo>
                  <a:pt x="1427" y="1217"/>
                  <a:pt x="1250" y="1114"/>
                  <a:pt x="1102" y="1045"/>
                </a:cubicBezTo>
                <a:cubicBezTo>
                  <a:pt x="954" y="976"/>
                  <a:pt x="739" y="966"/>
                  <a:pt x="626" y="912"/>
                </a:cubicBezTo>
                <a:cubicBezTo>
                  <a:pt x="513" y="858"/>
                  <a:pt x="430" y="802"/>
                  <a:pt x="423" y="718"/>
                </a:cubicBezTo>
                <a:cubicBezTo>
                  <a:pt x="416" y="634"/>
                  <a:pt x="485" y="518"/>
                  <a:pt x="582" y="409"/>
                </a:cubicBezTo>
                <a:cubicBezTo>
                  <a:pt x="679" y="300"/>
                  <a:pt x="995" y="121"/>
                  <a:pt x="1003" y="63"/>
                </a:cubicBezTo>
                <a:cubicBezTo>
                  <a:pt x="1011" y="5"/>
                  <a:pt x="703" y="60"/>
                  <a:pt x="632" y="63"/>
                </a:cubicBezTo>
                <a:cubicBezTo>
                  <a:pt x="561" y="66"/>
                  <a:pt x="671" y="0"/>
                  <a:pt x="579" y="81"/>
                </a:cubicBezTo>
                <a:cubicBezTo>
                  <a:pt x="487" y="162"/>
                  <a:pt x="158" y="400"/>
                  <a:pt x="79" y="550"/>
                </a:cubicBezTo>
                <a:cubicBezTo>
                  <a:pt x="0" y="700"/>
                  <a:pt x="36" y="883"/>
                  <a:pt x="105" y="983"/>
                </a:cubicBezTo>
                <a:cubicBezTo>
                  <a:pt x="174" y="1083"/>
                  <a:pt x="368" y="1115"/>
                  <a:pt x="494" y="1150"/>
                </a:cubicBezTo>
                <a:cubicBezTo>
                  <a:pt x="620" y="1185"/>
                  <a:pt x="758" y="1163"/>
                  <a:pt x="864" y="1195"/>
                </a:cubicBezTo>
                <a:cubicBezTo>
                  <a:pt x="970" y="1227"/>
                  <a:pt x="1058" y="1290"/>
                  <a:pt x="1129" y="1344"/>
                </a:cubicBezTo>
                <a:cubicBezTo>
                  <a:pt x="1200" y="1398"/>
                  <a:pt x="1275" y="1439"/>
                  <a:pt x="1288" y="1521"/>
                </a:cubicBezTo>
                <a:cubicBezTo>
                  <a:pt x="1301" y="1603"/>
                  <a:pt x="1314" y="1755"/>
                  <a:pt x="1208" y="1839"/>
                </a:cubicBezTo>
                <a:cubicBezTo>
                  <a:pt x="1102" y="1923"/>
                  <a:pt x="802" y="1970"/>
                  <a:pt x="652" y="2024"/>
                </a:cubicBezTo>
                <a:cubicBezTo>
                  <a:pt x="502" y="2078"/>
                  <a:pt x="393" y="2089"/>
                  <a:pt x="308" y="2165"/>
                </a:cubicBezTo>
                <a:cubicBezTo>
                  <a:pt x="223" y="2241"/>
                  <a:pt x="157" y="2379"/>
                  <a:pt x="141" y="2483"/>
                </a:cubicBezTo>
                <a:cubicBezTo>
                  <a:pt x="125" y="2587"/>
                  <a:pt x="141" y="2718"/>
                  <a:pt x="211" y="2791"/>
                </a:cubicBezTo>
                <a:cubicBezTo>
                  <a:pt x="281" y="2864"/>
                  <a:pt x="452" y="2877"/>
                  <a:pt x="564" y="2924"/>
                </a:cubicBezTo>
                <a:cubicBezTo>
                  <a:pt x="676" y="2971"/>
                  <a:pt x="819" y="3040"/>
                  <a:pt x="882" y="3074"/>
                </a:cubicBezTo>
                <a:cubicBezTo>
                  <a:pt x="945" y="3108"/>
                  <a:pt x="931" y="3116"/>
                  <a:pt x="944" y="3127"/>
                </a:cubicBezTo>
              </a:path>
            </a:pathLst>
          </a:custGeom>
          <a:solidFill>
            <a:srgbClr val="FFFF99"/>
          </a:solidFill>
          <a:ln w="9525" cap="flat">
            <a:solidFill>
              <a:schemeClr val="folHlink"/>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33" name="Freeform 5"/>
          <p:cNvSpPr>
            <a:spLocks/>
          </p:cNvSpPr>
          <p:nvPr/>
        </p:nvSpPr>
        <p:spPr bwMode="auto">
          <a:xfrm>
            <a:off x="4410075" y="381001"/>
            <a:ext cx="3354388" cy="5249863"/>
          </a:xfrm>
          <a:custGeom>
            <a:avLst/>
            <a:gdLst>
              <a:gd name="T0" fmla="*/ 1208 w 2113"/>
              <a:gd name="T1" fmla="*/ 3307 h 3307"/>
              <a:gd name="T2" fmla="*/ 1676 w 2113"/>
              <a:gd name="T3" fmla="*/ 3245 h 3307"/>
              <a:gd name="T4" fmla="*/ 1552 w 2113"/>
              <a:gd name="T5" fmla="*/ 3086 h 3307"/>
              <a:gd name="T6" fmla="*/ 908 w 2113"/>
              <a:gd name="T7" fmla="*/ 2839 h 3307"/>
              <a:gd name="T8" fmla="*/ 600 w 2113"/>
              <a:gd name="T9" fmla="*/ 2627 h 3307"/>
              <a:gd name="T10" fmla="*/ 1014 w 2113"/>
              <a:gd name="T11" fmla="*/ 2310 h 3307"/>
              <a:gd name="T12" fmla="*/ 1685 w 2113"/>
              <a:gd name="T13" fmla="*/ 2213 h 3307"/>
              <a:gd name="T14" fmla="*/ 2073 w 2113"/>
              <a:gd name="T15" fmla="*/ 2036 h 3307"/>
              <a:gd name="T16" fmla="*/ 1923 w 2113"/>
              <a:gd name="T17" fmla="*/ 1498 h 3307"/>
              <a:gd name="T18" fmla="*/ 1411 w 2113"/>
              <a:gd name="T19" fmla="*/ 1198 h 3307"/>
              <a:gd name="T20" fmla="*/ 802 w 2113"/>
              <a:gd name="T21" fmla="*/ 1075 h 3307"/>
              <a:gd name="T22" fmla="*/ 467 w 2113"/>
              <a:gd name="T23" fmla="*/ 942 h 3307"/>
              <a:gd name="T24" fmla="*/ 564 w 2113"/>
              <a:gd name="T25" fmla="*/ 704 h 3307"/>
              <a:gd name="T26" fmla="*/ 855 w 2113"/>
              <a:gd name="T27" fmla="*/ 501 h 3307"/>
              <a:gd name="T28" fmla="*/ 1358 w 2113"/>
              <a:gd name="T29" fmla="*/ 104 h 3307"/>
              <a:gd name="T30" fmla="*/ 932 w 2113"/>
              <a:gd name="T31" fmla="*/ 93 h 3307"/>
              <a:gd name="T32" fmla="*/ 879 w 2113"/>
              <a:gd name="T33" fmla="*/ 111 h 3307"/>
              <a:gd name="T34" fmla="*/ 105 w 2113"/>
              <a:gd name="T35" fmla="*/ 757 h 3307"/>
              <a:gd name="T36" fmla="*/ 247 w 2113"/>
              <a:gd name="T37" fmla="*/ 1145 h 3307"/>
              <a:gd name="T38" fmla="*/ 776 w 2113"/>
              <a:gd name="T39" fmla="*/ 1304 h 3307"/>
              <a:gd name="T40" fmla="*/ 1217 w 2113"/>
              <a:gd name="T41" fmla="*/ 1339 h 3307"/>
              <a:gd name="T42" fmla="*/ 1464 w 2113"/>
              <a:gd name="T43" fmla="*/ 1454 h 3307"/>
              <a:gd name="T44" fmla="*/ 1711 w 2113"/>
              <a:gd name="T45" fmla="*/ 1719 h 3307"/>
              <a:gd name="T46" fmla="*/ 1623 w 2113"/>
              <a:gd name="T47" fmla="*/ 1983 h 3307"/>
              <a:gd name="T48" fmla="*/ 626 w 2113"/>
              <a:gd name="T49" fmla="*/ 2168 h 3307"/>
              <a:gd name="T50" fmla="*/ 211 w 2113"/>
              <a:gd name="T51" fmla="*/ 2557 h 3307"/>
              <a:gd name="T52" fmla="*/ 220 w 2113"/>
              <a:gd name="T53" fmla="*/ 2795 h 3307"/>
              <a:gd name="T54" fmla="*/ 476 w 2113"/>
              <a:gd name="T55" fmla="*/ 2936 h 3307"/>
              <a:gd name="T56" fmla="*/ 767 w 2113"/>
              <a:gd name="T57" fmla="*/ 3051 h 3307"/>
              <a:gd name="T58" fmla="*/ 1129 w 2113"/>
              <a:gd name="T59" fmla="*/ 3174 h 3307"/>
              <a:gd name="T60" fmla="*/ 1199 w 2113"/>
              <a:gd name="T61" fmla="*/ 3307 h 3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13" h="3307">
                <a:moveTo>
                  <a:pt x="1208" y="3307"/>
                </a:moveTo>
                <a:cubicBezTo>
                  <a:pt x="1286" y="3298"/>
                  <a:pt x="1619" y="3282"/>
                  <a:pt x="1676" y="3245"/>
                </a:cubicBezTo>
                <a:cubicBezTo>
                  <a:pt x="1733" y="3208"/>
                  <a:pt x="1680" y="3154"/>
                  <a:pt x="1552" y="3086"/>
                </a:cubicBezTo>
                <a:cubicBezTo>
                  <a:pt x="1424" y="3018"/>
                  <a:pt x="1067" y="2915"/>
                  <a:pt x="908" y="2839"/>
                </a:cubicBezTo>
                <a:cubicBezTo>
                  <a:pt x="749" y="2763"/>
                  <a:pt x="582" y="2715"/>
                  <a:pt x="600" y="2627"/>
                </a:cubicBezTo>
                <a:cubicBezTo>
                  <a:pt x="618" y="2539"/>
                  <a:pt x="833" y="2379"/>
                  <a:pt x="1014" y="2310"/>
                </a:cubicBezTo>
                <a:cubicBezTo>
                  <a:pt x="1195" y="2241"/>
                  <a:pt x="1508" y="2259"/>
                  <a:pt x="1685" y="2213"/>
                </a:cubicBezTo>
                <a:cubicBezTo>
                  <a:pt x="1862" y="2167"/>
                  <a:pt x="2033" y="2155"/>
                  <a:pt x="2073" y="2036"/>
                </a:cubicBezTo>
                <a:cubicBezTo>
                  <a:pt x="2113" y="1917"/>
                  <a:pt x="2033" y="1638"/>
                  <a:pt x="1923" y="1498"/>
                </a:cubicBezTo>
                <a:cubicBezTo>
                  <a:pt x="1813" y="1358"/>
                  <a:pt x="1598" y="1268"/>
                  <a:pt x="1411" y="1198"/>
                </a:cubicBezTo>
                <a:cubicBezTo>
                  <a:pt x="1224" y="1128"/>
                  <a:pt x="959" y="1118"/>
                  <a:pt x="802" y="1075"/>
                </a:cubicBezTo>
                <a:cubicBezTo>
                  <a:pt x="645" y="1032"/>
                  <a:pt x="507" y="1004"/>
                  <a:pt x="467" y="942"/>
                </a:cubicBezTo>
                <a:cubicBezTo>
                  <a:pt x="427" y="880"/>
                  <a:pt x="499" y="777"/>
                  <a:pt x="564" y="704"/>
                </a:cubicBezTo>
                <a:cubicBezTo>
                  <a:pt x="629" y="631"/>
                  <a:pt x="723" y="601"/>
                  <a:pt x="855" y="501"/>
                </a:cubicBezTo>
                <a:cubicBezTo>
                  <a:pt x="987" y="401"/>
                  <a:pt x="1345" y="172"/>
                  <a:pt x="1358" y="104"/>
                </a:cubicBezTo>
                <a:cubicBezTo>
                  <a:pt x="1371" y="36"/>
                  <a:pt x="1012" y="92"/>
                  <a:pt x="932" y="93"/>
                </a:cubicBezTo>
                <a:cubicBezTo>
                  <a:pt x="852" y="94"/>
                  <a:pt x="1017" y="0"/>
                  <a:pt x="879" y="111"/>
                </a:cubicBezTo>
                <a:cubicBezTo>
                  <a:pt x="741" y="222"/>
                  <a:pt x="210" y="585"/>
                  <a:pt x="105" y="757"/>
                </a:cubicBezTo>
                <a:cubicBezTo>
                  <a:pt x="0" y="929"/>
                  <a:pt x="135" y="1054"/>
                  <a:pt x="247" y="1145"/>
                </a:cubicBezTo>
                <a:cubicBezTo>
                  <a:pt x="359" y="1236"/>
                  <a:pt x="614" y="1272"/>
                  <a:pt x="776" y="1304"/>
                </a:cubicBezTo>
                <a:cubicBezTo>
                  <a:pt x="938" y="1336"/>
                  <a:pt x="1102" y="1314"/>
                  <a:pt x="1217" y="1339"/>
                </a:cubicBezTo>
                <a:cubicBezTo>
                  <a:pt x="1332" y="1364"/>
                  <a:pt x="1382" y="1391"/>
                  <a:pt x="1464" y="1454"/>
                </a:cubicBezTo>
                <a:cubicBezTo>
                  <a:pt x="1546" y="1517"/>
                  <a:pt x="1684" y="1631"/>
                  <a:pt x="1711" y="1719"/>
                </a:cubicBezTo>
                <a:cubicBezTo>
                  <a:pt x="1738" y="1807"/>
                  <a:pt x="1804" y="1908"/>
                  <a:pt x="1623" y="1983"/>
                </a:cubicBezTo>
                <a:cubicBezTo>
                  <a:pt x="1442" y="2058"/>
                  <a:pt x="861" y="2072"/>
                  <a:pt x="626" y="2168"/>
                </a:cubicBezTo>
                <a:cubicBezTo>
                  <a:pt x="391" y="2264"/>
                  <a:pt x="279" y="2453"/>
                  <a:pt x="211" y="2557"/>
                </a:cubicBezTo>
                <a:cubicBezTo>
                  <a:pt x="143" y="2661"/>
                  <a:pt x="176" y="2732"/>
                  <a:pt x="220" y="2795"/>
                </a:cubicBezTo>
                <a:cubicBezTo>
                  <a:pt x="264" y="2858"/>
                  <a:pt x="385" y="2893"/>
                  <a:pt x="476" y="2936"/>
                </a:cubicBezTo>
                <a:cubicBezTo>
                  <a:pt x="567" y="2979"/>
                  <a:pt x="658" y="3011"/>
                  <a:pt x="767" y="3051"/>
                </a:cubicBezTo>
                <a:cubicBezTo>
                  <a:pt x="876" y="3091"/>
                  <a:pt x="1057" y="3131"/>
                  <a:pt x="1129" y="3174"/>
                </a:cubicBezTo>
                <a:cubicBezTo>
                  <a:pt x="1201" y="3217"/>
                  <a:pt x="1184" y="3279"/>
                  <a:pt x="1199" y="3307"/>
                </a:cubicBezTo>
              </a:path>
            </a:pathLst>
          </a:custGeom>
          <a:solidFill>
            <a:srgbClr val="FFFF99"/>
          </a:solidFill>
          <a:ln w="9525" cap="flat">
            <a:solidFill>
              <a:schemeClr val="folHlink"/>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35" name="Freeform 7"/>
          <p:cNvSpPr>
            <a:spLocks/>
          </p:cNvSpPr>
          <p:nvPr/>
        </p:nvSpPr>
        <p:spPr bwMode="auto">
          <a:xfrm>
            <a:off x="4354514" y="441326"/>
            <a:ext cx="3552825" cy="5146675"/>
          </a:xfrm>
          <a:custGeom>
            <a:avLst/>
            <a:gdLst>
              <a:gd name="T0" fmla="*/ 1393 w 2238"/>
              <a:gd name="T1" fmla="*/ 3242 h 3242"/>
              <a:gd name="T2" fmla="*/ 1711 w 2238"/>
              <a:gd name="T3" fmla="*/ 3207 h 3242"/>
              <a:gd name="T4" fmla="*/ 1737 w 2238"/>
              <a:gd name="T5" fmla="*/ 3048 h 3242"/>
              <a:gd name="T6" fmla="*/ 1085 w 2238"/>
              <a:gd name="T7" fmla="*/ 2827 h 3242"/>
              <a:gd name="T8" fmla="*/ 476 w 2238"/>
              <a:gd name="T9" fmla="*/ 2704 h 3242"/>
              <a:gd name="T10" fmla="*/ 590 w 2238"/>
              <a:gd name="T11" fmla="*/ 2395 h 3242"/>
              <a:gd name="T12" fmla="*/ 1049 w 2238"/>
              <a:gd name="T13" fmla="*/ 2272 h 3242"/>
              <a:gd name="T14" fmla="*/ 1684 w 2238"/>
              <a:gd name="T15" fmla="*/ 2307 h 3242"/>
              <a:gd name="T16" fmla="*/ 2170 w 2238"/>
              <a:gd name="T17" fmla="*/ 2130 h 3242"/>
              <a:gd name="T18" fmla="*/ 2090 w 2238"/>
              <a:gd name="T19" fmla="*/ 1531 h 3242"/>
              <a:gd name="T20" fmla="*/ 1420 w 2238"/>
              <a:gd name="T21" fmla="*/ 1239 h 3242"/>
              <a:gd name="T22" fmla="*/ 802 w 2238"/>
              <a:gd name="T23" fmla="*/ 1134 h 3242"/>
              <a:gd name="T24" fmla="*/ 432 w 2238"/>
              <a:gd name="T25" fmla="*/ 1081 h 3242"/>
              <a:gd name="T26" fmla="*/ 449 w 2238"/>
              <a:gd name="T27" fmla="*/ 790 h 3242"/>
              <a:gd name="T28" fmla="*/ 846 w 2238"/>
              <a:gd name="T29" fmla="*/ 454 h 3242"/>
              <a:gd name="T30" fmla="*/ 1393 w 2238"/>
              <a:gd name="T31" fmla="*/ 66 h 3242"/>
              <a:gd name="T32" fmla="*/ 967 w 2238"/>
              <a:gd name="T33" fmla="*/ 55 h 3242"/>
              <a:gd name="T34" fmla="*/ 914 w 2238"/>
              <a:gd name="T35" fmla="*/ 73 h 3242"/>
              <a:gd name="T36" fmla="*/ 414 w 2238"/>
              <a:gd name="T37" fmla="*/ 445 h 3242"/>
              <a:gd name="T38" fmla="*/ 35 w 2238"/>
              <a:gd name="T39" fmla="*/ 931 h 3242"/>
              <a:gd name="T40" fmla="*/ 202 w 2238"/>
              <a:gd name="T41" fmla="*/ 1319 h 3242"/>
              <a:gd name="T42" fmla="*/ 785 w 2238"/>
              <a:gd name="T43" fmla="*/ 1345 h 3242"/>
              <a:gd name="T44" fmla="*/ 1208 w 2238"/>
              <a:gd name="T45" fmla="*/ 1407 h 3242"/>
              <a:gd name="T46" fmla="*/ 1746 w 2238"/>
              <a:gd name="T47" fmla="*/ 1592 h 3242"/>
              <a:gd name="T48" fmla="*/ 1896 w 2238"/>
              <a:gd name="T49" fmla="*/ 1857 h 3242"/>
              <a:gd name="T50" fmla="*/ 1711 w 2238"/>
              <a:gd name="T51" fmla="*/ 2095 h 3242"/>
              <a:gd name="T52" fmla="*/ 952 w 2238"/>
              <a:gd name="T53" fmla="*/ 2086 h 3242"/>
              <a:gd name="T54" fmla="*/ 317 w 2238"/>
              <a:gd name="T55" fmla="*/ 2192 h 3242"/>
              <a:gd name="T56" fmla="*/ 35 w 2238"/>
              <a:gd name="T57" fmla="*/ 2633 h 3242"/>
              <a:gd name="T58" fmla="*/ 193 w 2238"/>
              <a:gd name="T59" fmla="*/ 2854 h 3242"/>
              <a:gd name="T60" fmla="*/ 502 w 2238"/>
              <a:gd name="T61" fmla="*/ 2977 h 3242"/>
              <a:gd name="T62" fmla="*/ 802 w 2238"/>
              <a:gd name="T63" fmla="*/ 3013 h 3242"/>
              <a:gd name="T64" fmla="*/ 1199 w 2238"/>
              <a:gd name="T65" fmla="*/ 3101 h 3242"/>
              <a:gd name="T66" fmla="*/ 1393 w 2238"/>
              <a:gd name="T67" fmla="*/ 3242 h 3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38" h="3242">
                <a:moveTo>
                  <a:pt x="1393" y="3242"/>
                </a:moveTo>
                <a:cubicBezTo>
                  <a:pt x="1444" y="3236"/>
                  <a:pt x="1654" y="3239"/>
                  <a:pt x="1711" y="3207"/>
                </a:cubicBezTo>
                <a:cubicBezTo>
                  <a:pt x="1768" y="3175"/>
                  <a:pt x="1841" y="3111"/>
                  <a:pt x="1737" y="3048"/>
                </a:cubicBezTo>
                <a:cubicBezTo>
                  <a:pt x="1633" y="2985"/>
                  <a:pt x="1295" y="2884"/>
                  <a:pt x="1085" y="2827"/>
                </a:cubicBezTo>
                <a:cubicBezTo>
                  <a:pt x="875" y="2770"/>
                  <a:pt x="559" y="2776"/>
                  <a:pt x="476" y="2704"/>
                </a:cubicBezTo>
                <a:cubicBezTo>
                  <a:pt x="393" y="2632"/>
                  <a:pt x="495" y="2467"/>
                  <a:pt x="590" y="2395"/>
                </a:cubicBezTo>
                <a:cubicBezTo>
                  <a:pt x="685" y="2323"/>
                  <a:pt x="867" y="2287"/>
                  <a:pt x="1049" y="2272"/>
                </a:cubicBezTo>
                <a:cubicBezTo>
                  <a:pt x="1231" y="2257"/>
                  <a:pt x="1497" y="2331"/>
                  <a:pt x="1684" y="2307"/>
                </a:cubicBezTo>
                <a:cubicBezTo>
                  <a:pt x="1871" y="2283"/>
                  <a:pt x="2102" y="2259"/>
                  <a:pt x="2170" y="2130"/>
                </a:cubicBezTo>
                <a:cubicBezTo>
                  <a:pt x="2238" y="2001"/>
                  <a:pt x="2215" y="1679"/>
                  <a:pt x="2090" y="1531"/>
                </a:cubicBezTo>
                <a:cubicBezTo>
                  <a:pt x="1965" y="1383"/>
                  <a:pt x="1635" y="1305"/>
                  <a:pt x="1420" y="1239"/>
                </a:cubicBezTo>
                <a:cubicBezTo>
                  <a:pt x="1205" y="1173"/>
                  <a:pt x="967" y="1160"/>
                  <a:pt x="802" y="1134"/>
                </a:cubicBezTo>
                <a:cubicBezTo>
                  <a:pt x="637" y="1108"/>
                  <a:pt x="491" y="1138"/>
                  <a:pt x="432" y="1081"/>
                </a:cubicBezTo>
                <a:cubicBezTo>
                  <a:pt x="373" y="1024"/>
                  <a:pt x="380" y="894"/>
                  <a:pt x="449" y="790"/>
                </a:cubicBezTo>
                <a:cubicBezTo>
                  <a:pt x="518" y="686"/>
                  <a:pt x="689" y="575"/>
                  <a:pt x="846" y="454"/>
                </a:cubicBezTo>
                <a:cubicBezTo>
                  <a:pt x="1003" y="333"/>
                  <a:pt x="1373" y="132"/>
                  <a:pt x="1393" y="66"/>
                </a:cubicBezTo>
                <a:cubicBezTo>
                  <a:pt x="1413" y="0"/>
                  <a:pt x="1047" y="54"/>
                  <a:pt x="967" y="55"/>
                </a:cubicBezTo>
                <a:cubicBezTo>
                  <a:pt x="887" y="56"/>
                  <a:pt x="1006" y="8"/>
                  <a:pt x="914" y="73"/>
                </a:cubicBezTo>
                <a:cubicBezTo>
                  <a:pt x="822" y="138"/>
                  <a:pt x="561" y="302"/>
                  <a:pt x="414" y="445"/>
                </a:cubicBezTo>
                <a:cubicBezTo>
                  <a:pt x="267" y="588"/>
                  <a:pt x="70" y="785"/>
                  <a:pt x="35" y="931"/>
                </a:cubicBezTo>
                <a:cubicBezTo>
                  <a:pt x="0" y="1077"/>
                  <a:pt x="77" y="1250"/>
                  <a:pt x="202" y="1319"/>
                </a:cubicBezTo>
                <a:cubicBezTo>
                  <a:pt x="327" y="1388"/>
                  <a:pt x="617" y="1330"/>
                  <a:pt x="785" y="1345"/>
                </a:cubicBezTo>
                <a:cubicBezTo>
                  <a:pt x="953" y="1360"/>
                  <a:pt x="1048" y="1366"/>
                  <a:pt x="1208" y="1407"/>
                </a:cubicBezTo>
                <a:cubicBezTo>
                  <a:pt x="1368" y="1448"/>
                  <a:pt x="1631" y="1517"/>
                  <a:pt x="1746" y="1592"/>
                </a:cubicBezTo>
                <a:cubicBezTo>
                  <a:pt x="1861" y="1667"/>
                  <a:pt x="1902" y="1773"/>
                  <a:pt x="1896" y="1857"/>
                </a:cubicBezTo>
                <a:cubicBezTo>
                  <a:pt x="1890" y="1941"/>
                  <a:pt x="1868" y="2057"/>
                  <a:pt x="1711" y="2095"/>
                </a:cubicBezTo>
                <a:cubicBezTo>
                  <a:pt x="1554" y="2133"/>
                  <a:pt x="1184" y="2070"/>
                  <a:pt x="952" y="2086"/>
                </a:cubicBezTo>
                <a:cubicBezTo>
                  <a:pt x="720" y="2102"/>
                  <a:pt x="470" y="2101"/>
                  <a:pt x="317" y="2192"/>
                </a:cubicBezTo>
                <a:cubicBezTo>
                  <a:pt x="164" y="2283"/>
                  <a:pt x="56" y="2523"/>
                  <a:pt x="35" y="2633"/>
                </a:cubicBezTo>
                <a:cubicBezTo>
                  <a:pt x="14" y="2743"/>
                  <a:pt x="115" y="2797"/>
                  <a:pt x="193" y="2854"/>
                </a:cubicBezTo>
                <a:cubicBezTo>
                  <a:pt x="271" y="2911"/>
                  <a:pt x="401" y="2950"/>
                  <a:pt x="502" y="2977"/>
                </a:cubicBezTo>
                <a:cubicBezTo>
                  <a:pt x="603" y="3004"/>
                  <a:pt x="686" y="2992"/>
                  <a:pt x="802" y="3013"/>
                </a:cubicBezTo>
                <a:cubicBezTo>
                  <a:pt x="918" y="3034"/>
                  <a:pt x="1101" y="3063"/>
                  <a:pt x="1199" y="3101"/>
                </a:cubicBezTo>
                <a:cubicBezTo>
                  <a:pt x="1297" y="3139"/>
                  <a:pt x="1353" y="3213"/>
                  <a:pt x="1393" y="3242"/>
                </a:cubicBezTo>
              </a:path>
            </a:pathLst>
          </a:custGeom>
          <a:solidFill>
            <a:srgbClr val="FFFF99"/>
          </a:solidFill>
          <a:ln w="9525" cap="flat">
            <a:solidFill>
              <a:schemeClr val="folHlink"/>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34" name="Freeform 6"/>
          <p:cNvSpPr>
            <a:spLocks/>
          </p:cNvSpPr>
          <p:nvPr/>
        </p:nvSpPr>
        <p:spPr bwMode="auto">
          <a:xfrm>
            <a:off x="4313238" y="463550"/>
            <a:ext cx="3784600" cy="5124450"/>
          </a:xfrm>
          <a:custGeom>
            <a:avLst/>
            <a:gdLst>
              <a:gd name="T0" fmla="*/ 1419 w 2384"/>
              <a:gd name="T1" fmla="*/ 3228 h 3228"/>
              <a:gd name="T2" fmla="*/ 1737 w 2384"/>
              <a:gd name="T3" fmla="*/ 3193 h 3228"/>
              <a:gd name="T4" fmla="*/ 1763 w 2384"/>
              <a:gd name="T5" fmla="*/ 3034 h 3228"/>
              <a:gd name="T6" fmla="*/ 1349 w 2384"/>
              <a:gd name="T7" fmla="*/ 2761 h 3228"/>
              <a:gd name="T8" fmla="*/ 475 w 2384"/>
              <a:gd name="T9" fmla="*/ 2787 h 3228"/>
              <a:gd name="T10" fmla="*/ 537 w 2384"/>
              <a:gd name="T11" fmla="*/ 2434 h 3228"/>
              <a:gd name="T12" fmla="*/ 1040 w 2384"/>
              <a:gd name="T13" fmla="*/ 2346 h 3228"/>
              <a:gd name="T14" fmla="*/ 1666 w 2384"/>
              <a:gd name="T15" fmla="*/ 2514 h 3228"/>
              <a:gd name="T16" fmla="*/ 2293 w 2384"/>
              <a:gd name="T17" fmla="*/ 2284 h 3228"/>
              <a:gd name="T18" fmla="*/ 2213 w 2384"/>
              <a:gd name="T19" fmla="*/ 1631 h 3228"/>
              <a:gd name="T20" fmla="*/ 1781 w 2384"/>
              <a:gd name="T21" fmla="*/ 1367 h 3228"/>
              <a:gd name="T22" fmla="*/ 1313 w 2384"/>
              <a:gd name="T23" fmla="*/ 1261 h 3228"/>
              <a:gd name="T24" fmla="*/ 793 w 2384"/>
              <a:gd name="T25" fmla="*/ 1287 h 3228"/>
              <a:gd name="T26" fmla="*/ 440 w 2384"/>
              <a:gd name="T27" fmla="*/ 1146 h 3228"/>
              <a:gd name="T28" fmla="*/ 475 w 2384"/>
              <a:gd name="T29" fmla="*/ 776 h 3228"/>
              <a:gd name="T30" fmla="*/ 872 w 2384"/>
              <a:gd name="T31" fmla="*/ 520 h 3228"/>
              <a:gd name="T32" fmla="*/ 1225 w 2384"/>
              <a:gd name="T33" fmla="*/ 352 h 3228"/>
              <a:gd name="T34" fmla="*/ 1419 w 2384"/>
              <a:gd name="T35" fmla="*/ 52 h 3228"/>
              <a:gd name="T36" fmla="*/ 993 w 2384"/>
              <a:gd name="T37" fmla="*/ 41 h 3228"/>
              <a:gd name="T38" fmla="*/ 908 w 2384"/>
              <a:gd name="T39" fmla="*/ 255 h 3228"/>
              <a:gd name="T40" fmla="*/ 431 w 2384"/>
              <a:gd name="T41" fmla="*/ 493 h 3228"/>
              <a:gd name="T42" fmla="*/ 131 w 2384"/>
              <a:gd name="T43" fmla="*/ 802 h 3228"/>
              <a:gd name="T44" fmla="*/ 34 w 2384"/>
              <a:gd name="T45" fmla="*/ 1128 h 3228"/>
              <a:gd name="T46" fmla="*/ 184 w 2384"/>
              <a:gd name="T47" fmla="*/ 1402 h 3228"/>
              <a:gd name="T48" fmla="*/ 661 w 2384"/>
              <a:gd name="T49" fmla="*/ 1587 h 3228"/>
              <a:gd name="T50" fmla="*/ 1225 w 2384"/>
              <a:gd name="T51" fmla="*/ 1490 h 3228"/>
              <a:gd name="T52" fmla="*/ 1772 w 2384"/>
              <a:gd name="T53" fmla="*/ 1684 h 3228"/>
              <a:gd name="T54" fmla="*/ 1922 w 2384"/>
              <a:gd name="T55" fmla="*/ 1843 h 3228"/>
              <a:gd name="T56" fmla="*/ 1860 w 2384"/>
              <a:gd name="T57" fmla="*/ 2169 h 3228"/>
              <a:gd name="T58" fmla="*/ 696 w 2384"/>
              <a:gd name="T59" fmla="*/ 2081 h 3228"/>
              <a:gd name="T60" fmla="*/ 113 w 2384"/>
              <a:gd name="T61" fmla="*/ 2364 h 3228"/>
              <a:gd name="T62" fmla="*/ 16 w 2384"/>
              <a:gd name="T63" fmla="*/ 2699 h 3228"/>
              <a:gd name="T64" fmla="*/ 131 w 2384"/>
              <a:gd name="T65" fmla="*/ 2981 h 3228"/>
              <a:gd name="T66" fmla="*/ 475 w 2384"/>
              <a:gd name="T67" fmla="*/ 3052 h 3228"/>
              <a:gd name="T68" fmla="*/ 881 w 2384"/>
              <a:gd name="T69" fmla="*/ 3060 h 3228"/>
              <a:gd name="T70" fmla="*/ 1225 w 2384"/>
              <a:gd name="T71" fmla="*/ 3087 h 3228"/>
              <a:gd name="T72" fmla="*/ 1419 w 2384"/>
              <a:gd name="T73" fmla="*/ 3228 h 3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84" h="3228">
                <a:moveTo>
                  <a:pt x="1419" y="3228"/>
                </a:moveTo>
                <a:cubicBezTo>
                  <a:pt x="1470" y="3222"/>
                  <a:pt x="1680" y="3225"/>
                  <a:pt x="1737" y="3193"/>
                </a:cubicBezTo>
                <a:cubicBezTo>
                  <a:pt x="1794" y="3161"/>
                  <a:pt x="1828" y="3106"/>
                  <a:pt x="1763" y="3034"/>
                </a:cubicBezTo>
                <a:cubicBezTo>
                  <a:pt x="1698" y="2962"/>
                  <a:pt x="1564" y="2802"/>
                  <a:pt x="1349" y="2761"/>
                </a:cubicBezTo>
                <a:cubicBezTo>
                  <a:pt x="1134" y="2720"/>
                  <a:pt x="610" y="2842"/>
                  <a:pt x="475" y="2787"/>
                </a:cubicBezTo>
                <a:cubicBezTo>
                  <a:pt x="340" y="2732"/>
                  <a:pt x="443" y="2508"/>
                  <a:pt x="537" y="2434"/>
                </a:cubicBezTo>
                <a:cubicBezTo>
                  <a:pt x="631" y="2360"/>
                  <a:pt x="852" y="2333"/>
                  <a:pt x="1040" y="2346"/>
                </a:cubicBezTo>
                <a:cubicBezTo>
                  <a:pt x="1228" y="2359"/>
                  <a:pt x="1457" y="2524"/>
                  <a:pt x="1666" y="2514"/>
                </a:cubicBezTo>
                <a:cubicBezTo>
                  <a:pt x="1875" y="2504"/>
                  <a:pt x="2202" y="2431"/>
                  <a:pt x="2293" y="2284"/>
                </a:cubicBezTo>
                <a:cubicBezTo>
                  <a:pt x="2384" y="2137"/>
                  <a:pt x="2298" y="1784"/>
                  <a:pt x="2213" y="1631"/>
                </a:cubicBezTo>
                <a:cubicBezTo>
                  <a:pt x="2128" y="1478"/>
                  <a:pt x="1931" y="1429"/>
                  <a:pt x="1781" y="1367"/>
                </a:cubicBezTo>
                <a:cubicBezTo>
                  <a:pt x="1631" y="1305"/>
                  <a:pt x="1478" y="1274"/>
                  <a:pt x="1313" y="1261"/>
                </a:cubicBezTo>
                <a:cubicBezTo>
                  <a:pt x="1148" y="1248"/>
                  <a:pt x="938" y="1306"/>
                  <a:pt x="793" y="1287"/>
                </a:cubicBezTo>
                <a:cubicBezTo>
                  <a:pt x="648" y="1268"/>
                  <a:pt x="493" y="1231"/>
                  <a:pt x="440" y="1146"/>
                </a:cubicBezTo>
                <a:cubicBezTo>
                  <a:pt x="387" y="1061"/>
                  <a:pt x="403" y="880"/>
                  <a:pt x="475" y="776"/>
                </a:cubicBezTo>
                <a:cubicBezTo>
                  <a:pt x="547" y="672"/>
                  <a:pt x="747" y="591"/>
                  <a:pt x="872" y="520"/>
                </a:cubicBezTo>
                <a:cubicBezTo>
                  <a:pt x="997" y="449"/>
                  <a:pt x="1134" y="430"/>
                  <a:pt x="1225" y="352"/>
                </a:cubicBezTo>
                <a:cubicBezTo>
                  <a:pt x="1316" y="274"/>
                  <a:pt x="1458" y="104"/>
                  <a:pt x="1419" y="52"/>
                </a:cubicBezTo>
                <a:cubicBezTo>
                  <a:pt x="1380" y="0"/>
                  <a:pt x="1078" y="7"/>
                  <a:pt x="993" y="41"/>
                </a:cubicBezTo>
                <a:cubicBezTo>
                  <a:pt x="908" y="75"/>
                  <a:pt x="1002" y="180"/>
                  <a:pt x="908" y="255"/>
                </a:cubicBezTo>
                <a:cubicBezTo>
                  <a:pt x="814" y="330"/>
                  <a:pt x="561" y="402"/>
                  <a:pt x="431" y="493"/>
                </a:cubicBezTo>
                <a:cubicBezTo>
                  <a:pt x="301" y="584"/>
                  <a:pt x="197" y="696"/>
                  <a:pt x="131" y="802"/>
                </a:cubicBezTo>
                <a:cubicBezTo>
                  <a:pt x="65" y="908"/>
                  <a:pt x="25" y="1028"/>
                  <a:pt x="34" y="1128"/>
                </a:cubicBezTo>
                <a:cubicBezTo>
                  <a:pt x="43" y="1228"/>
                  <a:pt x="80" y="1326"/>
                  <a:pt x="184" y="1402"/>
                </a:cubicBezTo>
                <a:cubicBezTo>
                  <a:pt x="288" y="1478"/>
                  <a:pt x="488" y="1572"/>
                  <a:pt x="661" y="1587"/>
                </a:cubicBezTo>
                <a:cubicBezTo>
                  <a:pt x="834" y="1602"/>
                  <a:pt x="1040" y="1474"/>
                  <a:pt x="1225" y="1490"/>
                </a:cubicBezTo>
                <a:cubicBezTo>
                  <a:pt x="1410" y="1506"/>
                  <a:pt x="1656" y="1625"/>
                  <a:pt x="1772" y="1684"/>
                </a:cubicBezTo>
                <a:cubicBezTo>
                  <a:pt x="1888" y="1743"/>
                  <a:pt x="1907" y="1762"/>
                  <a:pt x="1922" y="1843"/>
                </a:cubicBezTo>
                <a:cubicBezTo>
                  <a:pt x="1937" y="1924"/>
                  <a:pt x="2064" y="2129"/>
                  <a:pt x="1860" y="2169"/>
                </a:cubicBezTo>
                <a:cubicBezTo>
                  <a:pt x="1656" y="2209"/>
                  <a:pt x="987" y="2049"/>
                  <a:pt x="696" y="2081"/>
                </a:cubicBezTo>
                <a:cubicBezTo>
                  <a:pt x="405" y="2113"/>
                  <a:pt x="226" y="2261"/>
                  <a:pt x="113" y="2364"/>
                </a:cubicBezTo>
                <a:cubicBezTo>
                  <a:pt x="0" y="2467"/>
                  <a:pt x="13" y="2596"/>
                  <a:pt x="16" y="2699"/>
                </a:cubicBezTo>
                <a:cubicBezTo>
                  <a:pt x="19" y="2802"/>
                  <a:pt x="55" y="2922"/>
                  <a:pt x="131" y="2981"/>
                </a:cubicBezTo>
                <a:cubicBezTo>
                  <a:pt x="207" y="3040"/>
                  <a:pt x="350" y="3039"/>
                  <a:pt x="475" y="3052"/>
                </a:cubicBezTo>
                <a:cubicBezTo>
                  <a:pt x="600" y="3065"/>
                  <a:pt x="756" y="3054"/>
                  <a:pt x="881" y="3060"/>
                </a:cubicBezTo>
                <a:cubicBezTo>
                  <a:pt x="1006" y="3066"/>
                  <a:pt x="1135" y="3059"/>
                  <a:pt x="1225" y="3087"/>
                </a:cubicBezTo>
                <a:cubicBezTo>
                  <a:pt x="1315" y="3115"/>
                  <a:pt x="1379" y="3199"/>
                  <a:pt x="1419" y="3228"/>
                </a:cubicBezTo>
              </a:path>
            </a:pathLst>
          </a:custGeom>
          <a:solidFill>
            <a:srgbClr val="3366FF"/>
          </a:solidFill>
          <a:ln w="9525" cap="flat">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reeform 2"/>
          <p:cNvSpPr>
            <a:spLocks/>
          </p:cNvSpPr>
          <p:nvPr/>
        </p:nvSpPr>
        <p:spPr bwMode="auto">
          <a:xfrm>
            <a:off x="5105400" y="457201"/>
            <a:ext cx="2197100" cy="4994275"/>
          </a:xfrm>
          <a:custGeom>
            <a:avLst/>
            <a:gdLst>
              <a:gd name="T0" fmla="*/ 887 w 1384"/>
              <a:gd name="T1" fmla="*/ 3114 h 3146"/>
              <a:gd name="T2" fmla="*/ 1249 w 1384"/>
              <a:gd name="T3" fmla="*/ 3096 h 3146"/>
              <a:gd name="T4" fmla="*/ 922 w 1384"/>
              <a:gd name="T5" fmla="*/ 2814 h 3146"/>
              <a:gd name="T6" fmla="*/ 640 w 1384"/>
              <a:gd name="T7" fmla="*/ 2576 h 3146"/>
              <a:gd name="T8" fmla="*/ 543 w 1384"/>
              <a:gd name="T9" fmla="*/ 2320 h 3146"/>
              <a:gd name="T10" fmla="*/ 702 w 1384"/>
              <a:gd name="T11" fmla="*/ 2064 h 3146"/>
              <a:gd name="T12" fmla="*/ 1187 w 1384"/>
              <a:gd name="T13" fmla="*/ 1755 h 3146"/>
              <a:gd name="T14" fmla="*/ 1345 w 1384"/>
              <a:gd name="T15" fmla="*/ 1546 h 3146"/>
              <a:gd name="T16" fmla="*/ 1267 w 1384"/>
              <a:gd name="T17" fmla="*/ 1261 h 3146"/>
              <a:gd name="T18" fmla="*/ 640 w 1384"/>
              <a:gd name="T19" fmla="*/ 820 h 3146"/>
              <a:gd name="T20" fmla="*/ 402 w 1384"/>
              <a:gd name="T21" fmla="*/ 546 h 3146"/>
              <a:gd name="T22" fmla="*/ 499 w 1384"/>
              <a:gd name="T23" fmla="*/ 317 h 3146"/>
              <a:gd name="T24" fmla="*/ 865 w 1384"/>
              <a:gd name="T25" fmla="*/ 45 h 3146"/>
              <a:gd name="T26" fmla="*/ 494 w 1384"/>
              <a:gd name="T27" fmla="*/ 45 h 3146"/>
              <a:gd name="T28" fmla="*/ 441 w 1384"/>
              <a:gd name="T29" fmla="*/ 63 h 3146"/>
              <a:gd name="T30" fmla="*/ 64 w 1384"/>
              <a:gd name="T31" fmla="*/ 369 h 3146"/>
              <a:gd name="T32" fmla="*/ 64 w 1384"/>
              <a:gd name="T33" fmla="*/ 657 h 3146"/>
              <a:gd name="T34" fmla="*/ 448 w 1384"/>
              <a:gd name="T35" fmla="*/ 945 h 3146"/>
              <a:gd name="T36" fmla="*/ 688 w 1384"/>
              <a:gd name="T37" fmla="*/ 1089 h 3146"/>
              <a:gd name="T38" fmla="*/ 880 w 1384"/>
              <a:gd name="T39" fmla="*/ 1281 h 3146"/>
              <a:gd name="T40" fmla="*/ 928 w 1384"/>
              <a:gd name="T41" fmla="*/ 1569 h 3146"/>
              <a:gd name="T42" fmla="*/ 640 w 1384"/>
              <a:gd name="T43" fmla="*/ 1835 h 3146"/>
              <a:gd name="T44" fmla="*/ 304 w 1384"/>
              <a:gd name="T45" fmla="*/ 2049 h 3146"/>
              <a:gd name="T46" fmla="*/ 160 w 1384"/>
              <a:gd name="T47" fmla="*/ 2241 h 3146"/>
              <a:gd name="T48" fmla="*/ 208 w 1384"/>
              <a:gd name="T49" fmla="*/ 2529 h 3146"/>
              <a:gd name="T50" fmla="*/ 544 w 1384"/>
              <a:gd name="T51" fmla="*/ 2817 h 3146"/>
              <a:gd name="T52" fmla="*/ 784 w 1384"/>
              <a:gd name="T53" fmla="*/ 3009 h 3146"/>
              <a:gd name="T54" fmla="*/ 880 w 1384"/>
              <a:gd name="T55" fmla="*/ 3105 h 3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4" h="3146">
                <a:moveTo>
                  <a:pt x="887" y="3114"/>
                </a:moveTo>
                <a:cubicBezTo>
                  <a:pt x="949" y="3111"/>
                  <a:pt x="1243" y="3146"/>
                  <a:pt x="1249" y="3096"/>
                </a:cubicBezTo>
                <a:cubicBezTo>
                  <a:pt x="1255" y="3046"/>
                  <a:pt x="1023" y="2901"/>
                  <a:pt x="922" y="2814"/>
                </a:cubicBezTo>
                <a:cubicBezTo>
                  <a:pt x="821" y="2727"/>
                  <a:pt x="703" y="2658"/>
                  <a:pt x="640" y="2576"/>
                </a:cubicBezTo>
                <a:cubicBezTo>
                  <a:pt x="577" y="2494"/>
                  <a:pt x="533" y="2405"/>
                  <a:pt x="543" y="2320"/>
                </a:cubicBezTo>
                <a:cubicBezTo>
                  <a:pt x="553" y="2235"/>
                  <a:pt x="595" y="2158"/>
                  <a:pt x="702" y="2064"/>
                </a:cubicBezTo>
                <a:cubicBezTo>
                  <a:pt x="809" y="1970"/>
                  <a:pt x="1080" y="1841"/>
                  <a:pt x="1187" y="1755"/>
                </a:cubicBezTo>
                <a:cubicBezTo>
                  <a:pt x="1294" y="1669"/>
                  <a:pt x="1332" y="1628"/>
                  <a:pt x="1345" y="1546"/>
                </a:cubicBezTo>
                <a:cubicBezTo>
                  <a:pt x="1358" y="1464"/>
                  <a:pt x="1384" y="1382"/>
                  <a:pt x="1267" y="1261"/>
                </a:cubicBezTo>
                <a:cubicBezTo>
                  <a:pt x="1150" y="1140"/>
                  <a:pt x="784" y="939"/>
                  <a:pt x="640" y="820"/>
                </a:cubicBezTo>
                <a:cubicBezTo>
                  <a:pt x="496" y="701"/>
                  <a:pt x="425" y="630"/>
                  <a:pt x="402" y="546"/>
                </a:cubicBezTo>
                <a:cubicBezTo>
                  <a:pt x="379" y="462"/>
                  <a:pt x="422" y="401"/>
                  <a:pt x="499" y="317"/>
                </a:cubicBezTo>
                <a:cubicBezTo>
                  <a:pt x="576" y="233"/>
                  <a:pt x="866" y="90"/>
                  <a:pt x="865" y="45"/>
                </a:cubicBezTo>
                <a:cubicBezTo>
                  <a:pt x="864" y="0"/>
                  <a:pt x="565" y="42"/>
                  <a:pt x="494" y="45"/>
                </a:cubicBezTo>
                <a:cubicBezTo>
                  <a:pt x="423" y="48"/>
                  <a:pt x="513" y="9"/>
                  <a:pt x="441" y="63"/>
                </a:cubicBezTo>
                <a:cubicBezTo>
                  <a:pt x="369" y="117"/>
                  <a:pt x="127" y="270"/>
                  <a:pt x="64" y="369"/>
                </a:cubicBezTo>
                <a:cubicBezTo>
                  <a:pt x="1" y="468"/>
                  <a:pt x="0" y="561"/>
                  <a:pt x="64" y="657"/>
                </a:cubicBezTo>
                <a:cubicBezTo>
                  <a:pt x="128" y="753"/>
                  <a:pt x="344" y="873"/>
                  <a:pt x="448" y="945"/>
                </a:cubicBezTo>
                <a:cubicBezTo>
                  <a:pt x="552" y="1017"/>
                  <a:pt x="616" y="1033"/>
                  <a:pt x="688" y="1089"/>
                </a:cubicBezTo>
                <a:cubicBezTo>
                  <a:pt x="760" y="1145"/>
                  <a:pt x="840" y="1201"/>
                  <a:pt x="880" y="1281"/>
                </a:cubicBezTo>
                <a:cubicBezTo>
                  <a:pt x="920" y="1361"/>
                  <a:pt x="968" y="1477"/>
                  <a:pt x="928" y="1569"/>
                </a:cubicBezTo>
                <a:cubicBezTo>
                  <a:pt x="888" y="1661"/>
                  <a:pt x="744" y="1755"/>
                  <a:pt x="640" y="1835"/>
                </a:cubicBezTo>
                <a:cubicBezTo>
                  <a:pt x="536" y="1915"/>
                  <a:pt x="384" y="1981"/>
                  <a:pt x="304" y="2049"/>
                </a:cubicBezTo>
                <a:cubicBezTo>
                  <a:pt x="224" y="2117"/>
                  <a:pt x="176" y="2161"/>
                  <a:pt x="160" y="2241"/>
                </a:cubicBezTo>
                <a:cubicBezTo>
                  <a:pt x="144" y="2321"/>
                  <a:pt x="144" y="2433"/>
                  <a:pt x="208" y="2529"/>
                </a:cubicBezTo>
                <a:cubicBezTo>
                  <a:pt x="272" y="2625"/>
                  <a:pt x="448" y="2737"/>
                  <a:pt x="544" y="2817"/>
                </a:cubicBezTo>
                <a:cubicBezTo>
                  <a:pt x="640" y="2897"/>
                  <a:pt x="728" y="2961"/>
                  <a:pt x="784" y="3009"/>
                </a:cubicBezTo>
                <a:cubicBezTo>
                  <a:pt x="840" y="3057"/>
                  <a:pt x="860" y="3081"/>
                  <a:pt x="880" y="3105"/>
                </a:cubicBezTo>
              </a:path>
            </a:pathLst>
          </a:custGeom>
          <a:solidFill>
            <a:srgbClr val="FFFF99"/>
          </a:solidFill>
          <a:ln w="9525" cap="flat">
            <a:solidFill>
              <a:schemeClr val="folHlink"/>
            </a:solidFill>
            <a:prstDash val="lg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07" name="Freeform 3"/>
          <p:cNvSpPr>
            <a:spLocks/>
          </p:cNvSpPr>
          <p:nvPr/>
        </p:nvSpPr>
        <p:spPr bwMode="auto">
          <a:xfrm>
            <a:off x="4991100" y="436563"/>
            <a:ext cx="2387600" cy="5040312"/>
          </a:xfrm>
          <a:custGeom>
            <a:avLst/>
            <a:gdLst>
              <a:gd name="T0" fmla="*/ 922 w 1504"/>
              <a:gd name="T1" fmla="*/ 3175 h 3175"/>
              <a:gd name="T2" fmla="*/ 1321 w 1504"/>
              <a:gd name="T3" fmla="*/ 3109 h 3175"/>
              <a:gd name="T4" fmla="*/ 992 w 1504"/>
              <a:gd name="T5" fmla="*/ 2875 h 3175"/>
              <a:gd name="T6" fmla="*/ 701 w 1504"/>
              <a:gd name="T7" fmla="*/ 2654 h 3175"/>
              <a:gd name="T8" fmla="*/ 595 w 1504"/>
              <a:gd name="T9" fmla="*/ 2381 h 3175"/>
              <a:gd name="T10" fmla="*/ 807 w 1504"/>
              <a:gd name="T11" fmla="*/ 2133 h 3175"/>
              <a:gd name="T12" fmla="*/ 1275 w 1504"/>
              <a:gd name="T13" fmla="*/ 1886 h 3175"/>
              <a:gd name="T14" fmla="*/ 1486 w 1504"/>
              <a:gd name="T15" fmla="*/ 1613 h 3175"/>
              <a:gd name="T16" fmla="*/ 1381 w 1504"/>
              <a:gd name="T17" fmla="*/ 1278 h 3175"/>
              <a:gd name="T18" fmla="*/ 1019 w 1504"/>
              <a:gd name="T19" fmla="*/ 1066 h 3175"/>
              <a:gd name="T20" fmla="*/ 648 w 1504"/>
              <a:gd name="T21" fmla="*/ 872 h 3175"/>
              <a:gd name="T22" fmla="*/ 428 w 1504"/>
              <a:gd name="T23" fmla="*/ 651 h 3175"/>
              <a:gd name="T24" fmla="*/ 516 w 1504"/>
              <a:gd name="T25" fmla="*/ 404 h 3175"/>
              <a:gd name="T26" fmla="*/ 937 w 1504"/>
              <a:gd name="T27" fmla="*/ 58 h 3175"/>
              <a:gd name="T28" fmla="*/ 566 w 1504"/>
              <a:gd name="T29" fmla="*/ 58 h 3175"/>
              <a:gd name="T30" fmla="*/ 513 w 1504"/>
              <a:gd name="T31" fmla="*/ 76 h 3175"/>
              <a:gd name="T32" fmla="*/ 66 w 1504"/>
              <a:gd name="T33" fmla="*/ 475 h 3175"/>
              <a:gd name="T34" fmla="*/ 119 w 1504"/>
              <a:gd name="T35" fmla="*/ 810 h 3175"/>
              <a:gd name="T36" fmla="*/ 472 w 1504"/>
              <a:gd name="T37" fmla="*/ 1031 h 3175"/>
              <a:gd name="T38" fmla="*/ 789 w 1504"/>
              <a:gd name="T39" fmla="*/ 1181 h 3175"/>
              <a:gd name="T40" fmla="*/ 1010 w 1504"/>
              <a:gd name="T41" fmla="*/ 1339 h 3175"/>
              <a:gd name="T42" fmla="*/ 1098 w 1504"/>
              <a:gd name="T43" fmla="*/ 1472 h 3175"/>
              <a:gd name="T44" fmla="*/ 1045 w 1504"/>
              <a:gd name="T45" fmla="*/ 1692 h 3175"/>
              <a:gd name="T46" fmla="*/ 666 w 1504"/>
              <a:gd name="T47" fmla="*/ 1922 h 3175"/>
              <a:gd name="T48" fmla="*/ 348 w 1504"/>
              <a:gd name="T49" fmla="*/ 2125 h 3175"/>
              <a:gd name="T50" fmla="*/ 189 w 1504"/>
              <a:gd name="T51" fmla="*/ 2345 h 3175"/>
              <a:gd name="T52" fmla="*/ 251 w 1504"/>
              <a:gd name="T53" fmla="*/ 2636 h 3175"/>
              <a:gd name="T54" fmla="*/ 551 w 1504"/>
              <a:gd name="T55" fmla="*/ 2892 h 3175"/>
              <a:gd name="T56" fmla="*/ 816 w 1504"/>
              <a:gd name="T57" fmla="*/ 3069 h 3175"/>
              <a:gd name="T58" fmla="*/ 878 w 1504"/>
              <a:gd name="T59" fmla="*/ 3122 h 3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04" h="3175">
                <a:moveTo>
                  <a:pt x="922" y="3175"/>
                </a:moveTo>
                <a:cubicBezTo>
                  <a:pt x="988" y="3166"/>
                  <a:pt x="1309" y="3159"/>
                  <a:pt x="1321" y="3109"/>
                </a:cubicBezTo>
                <a:cubicBezTo>
                  <a:pt x="1333" y="3059"/>
                  <a:pt x="1095" y="2951"/>
                  <a:pt x="992" y="2875"/>
                </a:cubicBezTo>
                <a:cubicBezTo>
                  <a:pt x="889" y="2799"/>
                  <a:pt x="767" y="2736"/>
                  <a:pt x="701" y="2654"/>
                </a:cubicBezTo>
                <a:cubicBezTo>
                  <a:pt x="635" y="2572"/>
                  <a:pt x="577" y="2468"/>
                  <a:pt x="595" y="2381"/>
                </a:cubicBezTo>
                <a:cubicBezTo>
                  <a:pt x="613" y="2294"/>
                  <a:pt x="694" y="2215"/>
                  <a:pt x="807" y="2133"/>
                </a:cubicBezTo>
                <a:cubicBezTo>
                  <a:pt x="920" y="2051"/>
                  <a:pt x="1162" y="1973"/>
                  <a:pt x="1275" y="1886"/>
                </a:cubicBezTo>
                <a:cubicBezTo>
                  <a:pt x="1388" y="1799"/>
                  <a:pt x="1468" y="1714"/>
                  <a:pt x="1486" y="1613"/>
                </a:cubicBezTo>
                <a:cubicBezTo>
                  <a:pt x="1504" y="1512"/>
                  <a:pt x="1459" y="1369"/>
                  <a:pt x="1381" y="1278"/>
                </a:cubicBezTo>
                <a:cubicBezTo>
                  <a:pt x="1303" y="1187"/>
                  <a:pt x="1141" y="1134"/>
                  <a:pt x="1019" y="1066"/>
                </a:cubicBezTo>
                <a:cubicBezTo>
                  <a:pt x="897" y="998"/>
                  <a:pt x="746" y="941"/>
                  <a:pt x="648" y="872"/>
                </a:cubicBezTo>
                <a:cubicBezTo>
                  <a:pt x="550" y="803"/>
                  <a:pt x="450" y="729"/>
                  <a:pt x="428" y="651"/>
                </a:cubicBezTo>
                <a:cubicBezTo>
                  <a:pt x="406" y="573"/>
                  <a:pt x="431" y="503"/>
                  <a:pt x="516" y="404"/>
                </a:cubicBezTo>
                <a:cubicBezTo>
                  <a:pt x="601" y="305"/>
                  <a:pt x="929" y="116"/>
                  <a:pt x="937" y="58"/>
                </a:cubicBezTo>
                <a:cubicBezTo>
                  <a:pt x="945" y="0"/>
                  <a:pt x="637" y="55"/>
                  <a:pt x="566" y="58"/>
                </a:cubicBezTo>
                <a:cubicBezTo>
                  <a:pt x="495" y="61"/>
                  <a:pt x="596" y="7"/>
                  <a:pt x="513" y="76"/>
                </a:cubicBezTo>
                <a:cubicBezTo>
                  <a:pt x="430" y="145"/>
                  <a:pt x="132" y="353"/>
                  <a:pt x="66" y="475"/>
                </a:cubicBezTo>
                <a:cubicBezTo>
                  <a:pt x="0" y="597"/>
                  <a:pt x="51" y="717"/>
                  <a:pt x="119" y="810"/>
                </a:cubicBezTo>
                <a:cubicBezTo>
                  <a:pt x="187" y="903"/>
                  <a:pt x="360" y="969"/>
                  <a:pt x="472" y="1031"/>
                </a:cubicBezTo>
                <a:cubicBezTo>
                  <a:pt x="584" y="1093"/>
                  <a:pt x="699" y="1130"/>
                  <a:pt x="789" y="1181"/>
                </a:cubicBezTo>
                <a:cubicBezTo>
                  <a:pt x="879" y="1232"/>
                  <a:pt x="959" y="1291"/>
                  <a:pt x="1010" y="1339"/>
                </a:cubicBezTo>
                <a:cubicBezTo>
                  <a:pt x="1061" y="1387"/>
                  <a:pt x="1092" y="1413"/>
                  <a:pt x="1098" y="1472"/>
                </a:cubicBezTo>
                <a:cubicBezTo>
                  <a:pt x="1104" y="1531"/>
                  <a:pt x="1117" y="1617"/>
                  <a:pt x="1045" y="1692"/>
                </a:cubicBezTo>
                <a:cubicBezTo>
                  <a:pt x="973" y="1767"/>
                  <a:pt x="782" y="1850"/>
                  <a:pt x="666" y="1922"/>
                </a:cubicBezTo>
                <a:cubicBezTo>
                  <a:pt x="550" y="1994"/>
                  <a:pt x="427" y="2055"/>
                  <a:pt x="348" y="2125"/>
                </a:cubicBezTo>
                <a:cubicBezTo>
                  <a:pt x="269" y="2195"/>
                  <a:pt x="205" y="2260"/>
                  <a:pt x="189" y="2345"/>
                </a:cubicBezTo>
                <a:cubicBezTo>
                  <a:pt x="173" y="2430"/>
                  <a:pt x="191" y="2545"/>
                  <a:pt x="251" y="2636"/>
                </a:cubicBezTo>
                <a:cubicBezTo>
                  <a:pt x="311" y="2727"/>
                  <a:pt x="457" y="2820"/>
                  <a:pt x="551" y="2892"/>
                </a:cubicBezTo>
                <a:cubicBezTo>
                  <a:pt x="645" y="2964"/>
                  <a:pt x="762" y="3031"/>
                  <a:pt x="816" y="3069"/>
                </a:cubicBezTo>
                <a:cubicBezTo>
                  <a:pt x="870" y="3107"/>
                  <a:pt x="865" y="3111"/>
                  <a:pt x="878" y="3122"/>
                </a:cubicBezTo>
              </a:path>
            </a:pathLst>
          </a:custGeom>
          <a:solidFill>
            <a:srgbClr val="FFFF99"/>
          </a:solidFill>
          <a:ln w="9525" cap="flat">
            <a:solidFill>
              <a:schemeClr val="folHlink"/>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08" name="Freeform 4"/>
          <p:cNvSpPr>
            <a:spLocks/>
          </p:cNvSpPr>
          <p:nvPr/>
        </p:nvSpPr>
        <p:spPr bwMode="auto">
          <a:xfrm>
            <a:off x="4886325" y="428625"/>
            <a:ext cx="2641600" cy="5048250"/>
          </a:xfrm>
          <a:custGeom>
            <a:avLst/>
            <a:gdLst>
              <a:gd name="T0" fmla="*/ 988 w 1664"/>
              <a:gd name="T1" fmla="*/ 3180 h 3180"/>
              <a:gd name="T2" fmla="*/ 1387 w 1664"/>
              <a:gd name="T3" fmla="*/ 3114 h 3180"/>
              <a:gd name="T4" fmla="*/ 1058 w 1664"/>
              <a:gd name="T5" fmla="*/ 2880 h 3180"/>
              <a:gd name="T6" fmla="*/ 652 w 1664"/>
              <a:gd name="T7" fmla="*/ 2712 h 3180"/>
              <a:gd name="T8" fmla="*/ 511 w 1664"/>
              <a:gd name="T9" fmla="*/ 2465 h 3180"/>
              <a:gd name="T10" fmla="*/ 802 w 1664"/>
              <a:gd name="T11" fmla="*/ 2191 h 3180"/>
              <a:gd name="T12" fmla="*/ 1376 w 1664"/>
              <a:gd name="T13" fmla="*/ 2024 h 3180"/>
              <a:gd name="T14" fmla="*/ 1641 w 1664"/>
              <a:gd name="T15" fmla="*/ 1706 h 3180"/>
              <a:gd name="T16" fmla="*/ 1517 w 1664"/>
              <a:gd name="T17" fmla="*/ 1327 h 3180"/>
              <a:gd name="T18" fmla="*/ 1102 w 1664"/>
              <a:gd name="T19" fmla="*/ 1045 h 3180"/>
              <a:gd name="T20" fmla="*/ 626 w 1664"/>
              <a:gd name="T21" fmla="*/ 912 h 3180"/>
              <a:gd name="T22" fmla="*/ 423 w 1664"/>
              <a:gd name="T23" fmla="*/ 718 h 3180"/>
              <a:gd name="T24" fmla="*/ 582 w 1664"/>
              <a:gd name="T25" fmla="*/ 409 h 3180"/>
              <a:gd name="T26" fmla="*/ 1003 w 1664"/>
              <a:gd name="T27" fmla="*/ 63 h 3180"/>
              <a:gd name="T28" fmla="*/ 632 w 1664"/>
              <a:gd name="T29" fmla="*/ 63 h 3180"/>
              <a:gd name="T30" fmla="*/ 579 w 1664"/>
              <a:gd name="T31" fmla="*/ 81 h 3180"/>
              <a:gd name="T32" fmla="*/ 79 w 1664"/>
              <a:gd name="T33" fmla="*/ 550 h 3180"/>
              <a:gd name="T34" fmla="*/ 105 w 1664"/>
              <a:gd name="T35" fmla="*/ 983 h 3180"/>
              <a:gd name="T36" fmla="*/ 494 w 1664"/>
              <a:gd name="T37" fmla="*/ 1150 h 3180"/>
              <a:gd name="T38" fmla="*/ 864 w 1664"/>
              <a:gd name="T39" fmla="*/ 1195 h 3180"/>
              <a:gd name="T40" fmla="*/ 1129 w 1664"/>
              <a:gd name="T41" fmla="*/ 1344 h 3180"/>
              <a:gd name="T42" fmla="*/ 1288 w 1664"/>
              <a:gd name="T43" fmla="*/ 1521 h 3180"/>
              <a:gd name="T44" fmla="*/ 1208 w 1664"/>
              <a:gd name="T45" fmla="*/ 1839 h 3180"/>
              <a:gd name="T46" fmla="*/ 652 w 1664"/>
              <a:gd name="T47" fmla="*/ 2024 h 3180"/>
              <a:gd name="T48" fmla="*/ 308 w 1664"/>
              <a:gd name="T49" fmla="*/ 2165 h 3180"/>
              <a:gd name="T50" fmla="*/ 141 w 1664"/>
              <a:gd name="T51" fmla="*/ 2483 h 3180"/>
              <a:gd name="T52" fmla="*/ 211 w 1664"/>
              <a:gd name="T53" fmla="*/ 2791 h 3180"/>
              <a:gd name="T54" fmla="*/ 564 w 1664"/>
              <a:gd name="T55" fmla="*/ 2924 h 3180"/>
              <a:gd name="T56" fmla="*/ 882 w 1664"/>
              <a:gd name="T57" fmla="*/ 3074 h 3180"/>
              <a:gd name="T58" fmla="*/ 944 w 1664"/>
              <a:gd name="T59" fmla="*/ 3127 h 3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4" h="3180">
                <a:moveTo>
                  <a:pt x="988" y="3180"/>
                </a:moveTo>
                <a:cubicBezTo>
                  <a:pt x="1054" y="3171"/>
                  <a:pt x="1375" y="3164"/>
                  <a:pt x="1387" y="3114"/>
                </a:cubicBezTo>
                <a:cubicBezTo>
                  <a:pt x="1399" y="3064"/>
                  <a:pt x="1180" y="2947"/>
                  <a:pt x="1058" y="2880"/>
                </a:cubicBezTo>
                <a:cubicBezTo>
                  <a:pt x="936" y="2813"/>
                  <a:pt x="743" y="2781"/>
                  <a:pt x="652" y="2712"/>
                </a:cubicBezTo>
                <a:cubicBezTo>
                  <a:pt x="561" y="2643"/>
                  <a:pt x="486" y="2552"/>
                  <a:pt x="511" y="2465"/>
                </a:cubicBezTo>
                <a:cubicBezTo>
                  <a:pt x="536" y="2378"/>
                  <a:pt x="658" y="2264"/>
                  <a:pt x="802" y="2191"/>
                </a:cubicBezTo>
                <a:cubicBezTo>
                  <a:pt x="946" y="2118"/>
                  <a:pt x="1236" y="2105"/>
                  <a:pt x="1376" y="2024"/>
                </a:cubicBezTo>
                <a:cubicBezTo>
                  <a:pt x="1516" y="1943"/>
                  <a:pt x="1618" y="1822"/>
                  <a:pt x="1641" y="1706"/>
                </a:cubicBezTo>
                <a:cubicBezTo>
                  <a:pt x="1664" y="1590"/>
                  <a:pt x="1607" y="1437"/>
                  <a:pt x="1517" y="1327"/>
                </a:cubicBezTo>
                <a:cubicBezTo>
                  <a:pt x="1427" y="1217"/>
                  <a:pt x="1250" y="1114"/>
                  <a:pt x="1102" y="1045"/>
                </a:cubicBezTo>
                <a:cubicBezTo>
                  <a:pt x="954" y="976"/>
                  <a:pt x="739" y="966"/>
                  <a:pt x="626" y="912"/>
                </a:cubicBezTo>
                <a:cubicBezTo>
                  <a:pt x="513" y="858"/>
                  <a:pt x="430" y="802"/>
                  <a:pt x="423" y="718"/>
                </a:cubicBezTo>
                <a:cubicBezTo>
                  <a:pt x="416" y="634"/>
                  <a:pt x="485" y="518"/>
                  <a:pt x="582" y="409"/>
                </a:cubicBezTo>
                <a:cubicBezTo>
                  <a:pt x="679" y="300"/>
                  <a:pt x="995" y="121"/>
                  <a:pt x="1003" y="63"/>
                </a:cubicBezTo>
                <a:cubicBezTo>
                  <a:pt x="1011" y="5"/>
                  <a:pt x="703" y="60"/>
                  <a:pt x="632" y="63"/>
                </a:cubicBezTo>
                <a:cubicBezTo>
                  <a:pt x="561" y="66"/>
                  <a:pt x="671" y="0"/>
                  <a:pt x="579" y="81"/>
                </a:cubicBezTo>
                <a:cubicBezTo>
                  <a:pt x="487" y="162"/>
                  <a:pt x="158" y="400"/>
                  <a:pt x="79" y="550"/>
                </a:cubicBezTo>
                <a:cubicBezTo>
                  <a:pt x="0" y="700"/>
                  <a:pt x="36" y="883"/>
                  <a:pt x="105" y="983"/>
                </a:cubicBezTo>
                <a:cubicBezTo>
                  <a:pt x="174" y="1083"/>
                  <a:pt x="368" y="1115"/>
                  <a:pt x="494" y="1150"/>
                </a:cubicBezTo>
                <a:cubicBezTo>
                  <a:pt x="620" y="1185"/>
                  <a:pt x="758" y="1163"/>
                  <a:pt x="864" y="1195"/>
                </a:cubicBezTo>
                <a:cubicBezTo>
                  <a:pt x="970" y="1227"/>
                  <a:pt x="1058" y="1290"/>
                  <a:pt x="1129" y="1344"/>
                </a:cubicBezTo>
                <a:cubicBezTo>
                  <a:pt x="1200" y="1398"/>
                  <a:pt x="1275" y="1439"/>
                  <a:pt x="1288" y="1521"/>
                </a:cubicBezTo>
                <a:cubicBezTo>
                  <a:pt x="1301" y="1603"/>
                  <a:pt x="1314" y="1755"/>
                  <a:pt x="1208" y="1839"/>
                </a:cubicBezTo>
                <a:cubicBezTo>
                  <a:pt x="1102" y="1923"/>
                  <a:pt x="802" y="1970"/>
                  <a:pt x="652" y="2024"/>
                </a:cubicBezTo>
                <a:cubicBezTo>
                  <a:pt x="502" y="2078"/>
                  <a:pt x="393" y="2089"/>
                  <a:pt x="308" y="2165"/>
                </a:cubicBezTo>
                <a:cubicBezTo>
                  <a:pt x="223" y="2241"/>
                  <a:pt x="157" y="2379"/>
                  <a:pt x="141" y="2483"/>
                </a:cubicBezTo>
                <a:cubicBezTo>
                  <a:pt x="125" y="2587"/>
                  <a:pt x="141" y="2718"/>
                  <a:pt x="211" y="2791"/>
                </a:cubicBezTo>
                <a:cubicBezTo>
                  <a:pt x="281" y="2864"/>
                  <a:pt x="452" y="2877"/>
                  <a:pt x="564" y="2924"/>
                </a:cubicBezTo>
                <a:cubicBezTo>
                  <a:pt x="676" y="2971"/>
                  <a:pt x="819" y="3040"/>
                  <a:pt x="882" y="3074"/>
                </a:cubicBezTo>
                <a:cubicBezTo>
                  <a:pt x="945" y="3108"/>
                  <a:pt x="931" y="3116"/>
                  <a:pt x="944" y="3127"/>
                </a:cubicBezTo>
              </a:path>
            </a:pathLst>
          </a:custGeom>
          <a:solidFill>
            <a:srgbClr val="FFFF99"/>
          </a:solidFill>
          <a:ln w="9525" cap="flat">
            <a:solidFill>
              <a:schemeClr val="folHlink"/>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09" name="Freeform 5"/>
          <p:cNvSpPr>
            <a:spLocks/>
          </p:cNvSpPr>
          <p:nvPr/>
        </p:nvSpPr>
        <p:spPr bwMode="auto">
          <a:xfrm>
            <a:off x="4410075" y="381001"/>
            <a:ext cx="3354388" cy="5249863"/>
          </a:xfrm>
          <a:custGeom>
            <a:avLst/>
            <a:gdLst>
              <a:gd name="T0" fmla="*/ 1208 w 2113"/>
              <a:gd name="T1" fmla="*/ 3307 h 3307"/>
              <a:gd name="T2" fmla="*/ 1676 w 2113"/>
              <a:gd name="T3" fmla="*/ 3245 h 3307"/>
              <a:gd name="T4" fmla="*/ 1552 w 2113"/>
              <a:gd name="T5" fmla="*/ 3086 h 3307"/>
              <a:gd name="T6" fmla="*/ 908 w 2113"/>
              <a:gd name="T7" fmla="*/ 2839 h 3307"/>
              <a:gd name="T8" fmla="*/ 600 w 2113"/>
              <a:gd name="T9" fmla="*/ 2627 h 3307"/>
              <a:gd name="T10" fmla="*/ 1014 w 2113"/>
              <a:gd name="T11" fmla="*/ 2310 h 3307"/>
              <a:gd name="T12" fmla="*/ 1685 w 2113"/>
              <a:gd name="T13" fmla="*/ 2213 h 3307"/>
              <a:gd name="T14" fmla="*/ 2073 w 2113"/>
              <a:gd name="T15" fmla="*/ 2036 h 3307"/>
              <a:gd name="T16" fmla="*/ 1923 w 2113"/>
              <a:gd name="T17" fmla="*/ 1498 h 3307"/>
              <a:gd name="T18" fmla="*/ 1411 w 2113"/>
              <a:gd name="T19" fmla="*/ 1198 h 3307"/>
              <a:gd name="T20" fmla="*/ 802 w 2113"/>
              <a:gd name="T21" fmla="*/ 1075 h 3307"/>
              <a:gd name="T22" fmla="*/ 467 w 2113"/>
              <a:gd name="T23" fmla="*/ 942 h 3307"/>
              <a:gd name="T24" fmla="*/ 564 w 2113"/>
              <a:gd name="T25" fmla="*/ 704 h 3307"/>
              <a:gd name="T26" fmla="*/ 855 w 2113"/>
              <a:gd name="T27" fmla="*/ 501 h 3307"/>
              <a:gd name="T28" fmla="*/ 1358 w 2113"/>
              <a:gd name="T29" fmla="*/ 104 h 3307"/>
              <a:gd name="T30" fmla="*/ 932 w 2113"/>
              <a:gd name="T31" fmla="*/ 93 h 3307"/>
              <a:gd name="T32" fmla="*/ 879 w 2113"/>
              <a:gd name="T33" fmla="*/ 111 h 3307"/>
              <a:gd name="T34" fmla="*/ 105 w 2113"/>
              <a:gd name="T35" fmla="*/ 757 h 3307"/>
              <a:gd name="T36" fmla="*/ 247 w 2113"/>
              <a:gd name="T37" fmla="*/ 1145 h 3307"/>
              <a:gd name="T38" fmla="*/ 776 w 2113"/>
              <a:gd name="T39" fmla="*/ 1304 h 3307"/>
              <a:gd name="T40" fmla="*/ 1217 w 2113"/>
              <a:gd name="T41" fmla="*/ 1339 h 3307"/>
              <a:gd name="T42" fmla="*/ 1464 w 2113"/>
              <a:gd name="T43" fmla="*/ 1454 h 3307"/>
              <a:gd name="T44" fmla="*/ 1711 w 2113"/>
              <a:gd name="T45" fmla="*/ 1719 h 3307"/>
              <a:gd name="T46" fmla="*/ 1623 w 2113"/>
              <a:gd name="T47" fmla="*/ 1983 h 3307"/>
              <a:gd name="T48" fmla="*/ 626 w 2113"/>
              <a:gd name="T49" fmla="*/ 2168 h 3307"/>
              <a:gd name="T50" fmla="*/ 211 w 2113"/>
              <a:gd name="T51" fmla="*/ 2557 h 3307"/>
              <a:gd name="T52" fmla="*/ 220 w 2113"/>
              <a:gd name="T53" fmla="*/ 2795 h 3307"/>
              <a:gd name="T54" fmla="*/ 476 w 2113"/>
              <a:gd name="T55" fmla="*/ 2936 h 3307"/>
              <a:gd name="T56" fmla="*/ 767 w 2113"/>
              <a:gd name="T57" fmla="*/ 3051 h 3307"/>
              <a:gd name="T58" fmla="*/ 1129 w 2113"/>
              <a:gd name="T59" fmla="*/ 3174 h 3307"/>
              <a:gd name="T60" fmla="*/ 1199 w 2113"/>
              <a:gd name="T61" fmla="*/ 3307 h 3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13" h="3307">
                <a:moveTo>
                  <a:pt x="1208" y="3307"/>
                </a:moveTo>
                <a:cubicBezTo>
                  <a:pt x="1286" y="3298"/>
                  <a:pt x="1619" y="3282"/>
                  <a:pt x="1676" y="3245"/>
                </a:cubicBezTo>
                <a:cubicBezTo>
                  <a:pt x="1733" y="3208"/>
                  <a:pt x="1680" y="3154"/>
                  <a:pt x="1552" y="3086"/>
                </a:cubicBezTo>
                <a:cubicBezTo>
                  <a:pt x="1424" y="3018"/>
                  <a:pt x="1067" y="2915"/>
                  <a:pt x="908" y="2839"/>
                </a:cubicBezTo>
                <a:cubicBezTo>
                  <a:pt x="749" y="2763"/>
                  <a:pt x="582" y="2715"/>
                  <a:pt x="600" y="2627"/>
                </a:cubicBezTo>
                <a:cubicBezTo>
                  <a:pt x="618" y="2539"/>
                  <a:pt x="833" y="2379"/>
                  <a:pt x="1014" y="2310"/>
                </a:cubicBezTo>
                <a:cubicBezTo>
                  <a:pt x="1195" y="2241"/>
                  <a:pt x="1508" y="2259"/>
                  <a:pt x="1685" y="2213"/>
                </a:cubicBezTo>
                <a:cubicBezTo>
                  <a:pt x="1862" y="2167"/>
                  <a:pt x="2033" y="2155"/>
                  <a:pt x="2073" y="2036"/>
                </a:cubicBezTo>
                <a:cubicBezTo>
                  <a:pt x="2113" y="1917"/>
                  <a:pt x="2033" y="1638"/>
                  <a:pt x="1923" y="1498"/>
                </a:cubicBezTo>
                <a:cubicBezTo>
                  <a:pt x="1813" y="1358"/>
                  <a:pt x="1598" y="1268"/>
                  <a:pt x="1411" y="1198"/>
                </a:cubicBezTo>
                <a:cubicBezTo>
                  <a:pt x="1224" y="1128"/>
                  <a:pt x="959" y="1118"/>
                  <a:pt x="802" y="1075"/>
                </a:cubicBezTo>
                <a:cubicBezTo>
                  <a:pt x="645" y="1032"/>
                  <a:pt x="507" y="1004"/>
                  <a:pt x="467" y="942"/>
                </a:cubicBezTo>
                <a:cubicBezTo>
                  <a:pt x="427" y="880"/>
                  <a:pt x="499" y="777"/>
                  <a:pt x="564" y="704"/>
                </a:cubicBezTo>
                <a:cubicBezTo>
                  <a:pt x="629" y="631"/>
                  <a:pt x="723" y="601"/>
                  <a:pt x="855" y="501"/>
                </a:cubicBezTo>
                <a:cubicBezTo>
                  <a:pt x="987" y="401"/>
                  <a:pt x="1345" y="172"/>
                  <a:pt x="1358" y="104"/>
                </a:cubicBezTo>
                <a:cubicBezTo>
                  <a:pt x="1371" y="36"/>
                  <a:pt x="1012" y="92"/>
                  <a:pt x="932" y="93"/>
                </a:cubicBezTo>
                <a:cubicBezTo>
                  <a:pt x="852" y="94"/>
                  <a:pt x="1017" y="0"/>
                  <a:pt x="879" y="111"/>
                </a:cubicBezTo>
                <a:cubicBezTo>
                  <a:pt x="741" y="222"/>
                  <a:pt x="210" y="585"/>
                  <a:pt x="105" y="757"/>
                </a:cubicBezTo>
                <a:cubicBezTo>
                  <a:pt x="0" y="929"/>
                  <a:pt x="135" y="1054"/>
                  <a:pt x="247" y="1145"/>
                </a:cubicBezTo>
                <a:cubicBezTo>
                  <a:pt x="359" y="1236"/>
                  <a:pt x="614" y="1272"/>
                  <a:pt x="776" y="1304"/>
                </a:cubicBezTo>
                <a:cubicBezTo>
                  <a:pt x="938" y="1336"/>
                  <a:pt x="1102" y="1314"/>
                  <a:pt x="1217" y="1339"/>
                </a:cubicBezTo>
                <a:cubicBezTo>
                  <a:pt x="1332" y="1364"/>
                  <a:pt x="1382" y="1391"/>
                  <a:pt x="1464" y="1454"/>
                </a:cubicBezTo>
                <a:cubicBezTo>
                  <a:pt x="1546" y="1517"/>
                  <a:pt x="1684" y="1631"/>
                  <a:pt x="1711" y="1719"/>
                </a:cubicBezTo>
                <a:cubicBezTo>
                  <a:pt x="1738" y="1807"/>
                  <a:pt x="1804" y="1908"/>
                  <a:pt x="1623" y="1983"/>
                </a:cubicBezTo>
                <a:cubicBezTo>
                  <a:pt x="1442" y="2058"/>
                  <a:pt x="861" y="2072"/>
                  <a:pt x="626" y="2168"/>
                </a:cubicBezTo>
                <a:cubicBezTo>
                  <a:pt x="391" y="2264"/>
                  <a:pt x="279" y="2453"/>
                  <a:pt x="211" y="2557"/>
                </a:cubicBezTo>
                <a:cubicBezTo>
                  <a:pt x="143" y="2661"/>
                  <a:pt x="176" y="2732"/>
                  <a:pt x="220" y="2795"/>
                </a:cubicBezTo>
                <a:cubicBezTo>
                  <a:pt x="264" y="2858"/>
                  <a:pt x="385" y="2893"/>
                  <a:pt x="476" y="2936"/>
                </a:cubicBezTo>
                <a:cubicBezTo>
                  <a:pt x="567" y="2979"/>
                  <a:pt x="658" y="3011"/>
                  <a:pt x="767" y="3051"/>
                </a:cubicBezTo>
                <a:cubicBezTo>
                  <a:pt x="876" y="3091"/>
                  <a:pt x="1057" y="3131"/>
                  <a:pt x="1129" y="3174"/>
                </a:cubicBezTo>
                <a:cubicBezTo>
                  <a:pt x="1201" y="3217"/>
                  <a:pt x="1184" y="3279"/>
                  <a:pt x="1199" y="3307"/>
                </a:cubicBezTo>
              </a:path>
            </a:pathLst>
          </a:custGeom>
          <a:solidFill>
            <a:srgbClr val="FFFF99"/>
          </a:solidFill>
          <a:ln w="9525" cap="flat">
            <a:solidFill>
              <a:schemeClr val="folHlink"/>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11" name="Freeform 7"/>
          <p:cNvSpPr>
            <a:spLocks/>
          </p:cNvSpPr>
          <p:nvPr/>
        </p:nvSpPr>
        <p:spPr bwMode="auto">
          <a:xfrm>
            <a:off x="4354514" y="441326"/>
            <a:ext cx="3552825" cy="5146675"/>
          </a:xfrm>
          <a:custGeom>
            <a:avLst/>
            <a:gdLst>
              <a:gd name="T0" fmla="*/ 1393 w 2238"/>
              <a:gd name="T1" fmla="*/ 3242 h 3242"/>
              <a:gd name="T2" fmla="*/ 1711 w 2238"/>
              <a:gd name="T3" fmla="*/ 3207 h 3242"/>
              <a:gd name="T4" fmla="*/ 1737 w 2238"/>
              <a:gd name="T5" fmla="*/ 3048 h 3242"/>
              <a:gd name="T6" fmla="*/ 1085 w 2238"/>
              <a:gd name="T7" fmla="*/ 2827 h 3242"/>
              <a:gd name="T8" fmla="*/ 476 w 2238"/>
              <a:gd name="T9" fmla="*/ 2704 h 3242"/>
              <a:gd name="T10" fmla="*/ 590 w 2238"/>
              <a:gd name="T11" fmla="*/ 2395 h 3242"/>
              <a:gd name="T12" fmla="*/ 1049 w 2238"/>
              <a:gd name="T13" fmla="*/ 2272 h 3242"/>
              <a:gd name="T14" fmla="*/ 1684 w 2238"/>
              <a:gd name="T15" fmla="*/ 2307 h 3242"/>
              <a:gd name="T16" fmla="*/ 2170 w 2238"/>
              <a:gd name="T17" fmla="*/ 2130 h 3242"/>
              <a:gd name="T18" fmla="*/ 2090 w 2238"/>
              <a:gd name="T19" fmla="*/ 1531 h 3242"/>
              <a:gd name="T20" fmla="*/ 1420 w 2238"/>
              <a:gd name="T21" fmla="*/ 1239 h 3242"/>
              <a:gd name="T22" fmla="*/ 802 w 2238"/>
              <a:gd name="T23" fmla="*/ 1134 h 3242"/>
              <a:gd name="T24" fmla="*/ 432 w 2238"/>
              <a:gd name="T25" fmla="*/ 1081 h 3242"/>
              <a:gd name="T26" fmla="*/ 449 w 2238"/>
              <a:gd name="T27" fmla="*/ 790 h 3242"/>
              <a:gd name="T28" fmla="*/ 846 w 2238"/>
              <a:gd name="T29" fmla="*/ 454 h 3242"/>
              <a:gd name="T30" fmla="*/ 1393 w 2238"/>
              <a:gd name="T31" fmla="*/ 66 h 3242"/>
              <a:gd name="T32" fmla="*/ 967 w 2238"/>
              <a:gd name="T33" fmla="*/ 55 h 3242"/>
              <a:gd name="T34" fmla="*/ 914 w 2238"/>
              <a:gd name="T35" fmla="*/ 73 h 3242"/>
              <a:gd name="T36" fmla="*/ 414 w 2238"/>
              <a:gd name="T37" fmla="*/ 445 h 3242"/>
              <a:gd name="T38" fmla="*/ 35 w 2238"/>
              <a:gd name="T39" fmla="*/ 931 h 3242"/>
              <a:gd name="T40" fmla="*/ 202 w 2238"/>
              <a:gd name="T41" fmla="*/ 1319 h 3242"/>
              <a:gd name="T42" fmla="*/ 785 w 2238"/>
              <a:gd name="T43" fmla="*/ 1345 h 3242"/>
              <a:gd name="T44" fmla="*/ 1208 w 2238"/>
              <a:gd name="T45" fmla="*/ 1407 h 3242"/>
              <a:gd name="T46" fmla="*/ 1746 w 2238"/>
              <a:gd name="T47" fmla="*/ 1592 h 3242"/>
              <a:gd name="T48" fmla="*/ 1896 w 2238"/>
              <a:gd name="T49" fmla="*/ 1857 h 3242"/>
              <a:gd name="T50" fmla="*/ 1711 w 2238"/>
              <a:gd name="T51" fmla="*/ 2095 h 3242"/>
              <a:gd name="T52" fmla="*/ 952 w 2238"/>
              <a:gd name="T53" fmla="*/ 2086 h 3242"/>
              <a:gd name="T54" fmla="*/ 317 w 2238"/>
              <a:gd name="T55" fmla="*/ 2192 h 3242"/>
              <a:gd name="T56" fmla="*/ 35 w 2238"/>
              <a:gd name="T57" fmla="*/ 2633 h 3242"/>
              <a:gd name="T58" fmla="*/ 193 w 2238"/>
              <a:gd name="T59" fmla="*/ 2854 h 3242"/>
              <a:gd name="T60" fmla="*/ 502 w 2238"/>
              <a:gd name="T61" fmla="*/ 2977 h 3242"/>
              <a:gd name="T62" fmla="*/ 802 w 2238"/>
              <a:gd name="T63" fmla="*/ 3013 h 3242"/>
              <a:gd name="T64" fmla="*/ 1199 w 2238"/>
              <a:gd name="T65" fmla="*/ 3101 h 3242"/>
              <a:gd name="T66" fmla="*/ 1393 w 2238"/>
              <a:gd name="T67" fmla="*/ 3242 h 3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38" h="3242">
                <a:moveTo>
                  <a:pt x="1393" y="3242"/>
                </a:moveTo>
                <a:cubicBezTo>
                  <a:pt x="1444" y="3236"/>
                  <a:pt x="1654" y="3239"/>
                  <a:pt x="1711" y="3207"/>
                </a:cubicBezTo>
                <a:cubicBezTo>
                  <a:pt x="1768" y="3175"/>
                  <a:pt x="1841" y="3111"/>
                  <a:pt x="1737" y="3048"/>
                </a:cubicBezTo>
                <a:cubicBezTo>
                  <a:pt x="1633" y="2985"/>
                  <a:pt x="1295" y="2884"/>
                  <a:pt x="1085" y="2827"/>
                </a:cubicBezTo>
                <a:cubicBezTo>
                  <a:pt x="875" y="2770"/>
                  <a:pt x="559" y="2776"/>
                  <a:pt x="476" y="2704"/>
                </a:cubicBezTo>
                <a:cubicBezTo>
                  <a:pt x="393" y="2632"/>
                  <a:pt x="495" y="2467"/>
                  <a:pt x="590" y="2395"/>
                </a:cubicBezTo>
                <a:cubicBezTo>
                  <a:pt x="685" y="2323"/>
                  <a:pt x="867" y="2287"/>
                  <a:pt x="1049" y="2272"/>
                </a:cubicBezTo>
                <a:cubicBezTo>
                  <a:pt x="1231" y="2257"/>
                  <a:pt x="1497" y="2331"/>
                  <a:pt x="1684" y="2307"/>
                </a:cubicBezTo>
                <a:cubicBezTo>
                  <a:pt x="1871" y="2283"/>
                  <a:pt x="2102" y="2259"/>
                  <a:pt x="2170" y="2130"/>
                </a:cubicBezTo>
                <a:cubicBezTo>
                  <a:pt x="2238" y="2001"/>
                  <a:pt x="2215" y="1679"/>
                  <a:pt x="2090" y="1531"/>
                </a:cubicBezTo>
                <a:cubicBezTo>
                  <a:pt x="1965" y="1383"/>
                  <a:pt x="1635" y="1305"/>
                  <a:pt x="1420" y="1239"/>
                </a:cubicBezTo>
                <a:cubicBezTo>
                  <a:pt x="1205" y="1173"/>
                  <a:pt x="967" y="1160"/>
                  <a:pt x="802" y="1134"/>
                </a:cubicBezTo>
                <a:cubicBezTo>
                  <a:pt x="637" y="1108"/>
                  <a:pt x="491" y="1138"/>
                  <a:pt x="432" y="1081"/>
                </a:cubicBezTo>
                <a:cubicBezTo>
                  <a:pt x="373" y="1024"/>
                  <a:pt x="380" y="894"/>
                  <a:pt x="449" y="790"/>
                </a:cubicBezTo>
                <a:cubicBezTo>
                  <a:pt x="518" y="686"/>
                  <a:pt x="689" y="575"/>
                  <a:pt x="846" y="454"/>
                </a:cubicBezTo>
                <a:cubicBezTo>
                  <a:pt x="1003" y="333"/>
                  <a:pt x="1373" y="132"/>
                  <a:pt x="1393" y="66"/>
                </a:cubicBezTo>
                <a:cubicBezTo>
                  <a:pt x="1413" y="0"/>
                  <a:pt x="1047" y="54"/>
                  <a:pt x="967" y="55"/>
                </a:cubicBezTo>
                <a:cubicBezTo>
                  <a:pt x="887" y="56"/>
                  <a:pt x="1006" y="8"/>
                  <a:pt x="914" y="73"/>
                </a:cubicBezTo>
                <a:cubicBezTo>
                  <a:pt x="822" y="138"/>
                  <a:pt x="561" y="302"/>
                  <a:pt x="414" y="445"/>
                </a:cubicBezTo>
                <a:cubicBezTo>
                  <a:pt x="267" y="588"/>
                  <a:pt x="70" y="785"/>
                  <a:pt x="35" y="931"/>
                </a:cubicBezTo>
                <a:cubicBezTo>
                  <a:pt x="0" y="1077"/>
                  <a:pt x="77" y="1250"/>
                  <a:pt x="202" y="1319"/>
                </a:cubicBezTo>
                <a:cubicBezTo>
                  <a:pt x="327" y="1388"/>
                  <a:pt x="617" y="1330"/>
                  <a:pt x="785" y="1345"/>
                </a:cubicBezTo>
                <a:cubicBezTo>
                  <a:pt x="953" y="1360"/>
                  <a:pt x="1048" y="1366"/>
                  <a:pt x="1208" y="1407"/>
                </a:cubicBezTo>
                <a:cubicBezTo>
                  <a:pt x="1368" y="1448"/>
                  <a:pt x="1631" y="1517"/>
                  <a:pt x="1746" y="1592"/>
                </a:cubicBezTo>
                <a:cubicBezTo>
                  <a:pt x="1861" y="1667"/>
                  <a:pt x="1902" y="1773"/>
                  <a:pt x="1896" y="1857"/>
                </a:cubicBezTo>
                <a:cubicBezTo>
                  <a:pt x="1890" y="1941"/>
                  <a:pt x="1868" y="2057"/>
                  <a:pt x="1711" y="2095"/>
                </a:cubicBezTo>
                <a:cubicBezTo>
                  <a:pt x="1554" y="2133"/>
                  <a:pt x="1184" y="2070"/>
                  <a:pt x="952" y="2086"/>
                </a:cubicBezTo>
                <a:cubicBezTo>
                  <a:pt x="720" y="2102"/>
                  <a:pt x="470" y="2101"/>
                  <a:pt x="317" y="2192"/>
                </a:cubicBezTo>
                <a:cubicBezTo>
                  <a:pt x="164" y="2283"/>
                  <a:pt x="56" y="2523"/>
                  <a:pt x="35" y="2633"/>
                </a:cubicBezTo>
                <a:cubicBezTo>
                  <a:pt x="14" y="2743"/>
                  <a:pt x="115" y="2797"/>
                  <a:pt x="193" y="2854"/>
                </a:cubicBezTo>
                <a:cubicBezTo>
                  <a:pt x="271" y="2911"/>
                  <a:pt x="401" y="2950"/>
                  <a:pt x="502" y="2977"/>
                </a:cubicBezTo>
                <a:cubicBezTo>
                  <a:pt x="603" y="3004"/>
                  <a:pt x="686" y="2992"/>
                  <a:pt x="802" y="3013"/>
                </a:cubicBezTo>
                <a:cubicBezTo>
                  <a:pt x="918" y="3034"/>
                  <a:pt x="1101" y="3063"/>
                  <a:pt x="1199" y="3101"/>
                </a:cubicBezTo>
                <a:cubicBezTo>
                  <a:pt x="1297" y="3139"/>
                  <a:pt x="1353" y="3213"/>
                  <a:pt x="1393" y="3242"/>
                </a:cubicBezTo>
              </a:path>
            </a:pathLst>
          </a:custGeom>
          <a:solidFill>
            <a:srgbClr val="FFFF99"/>
          </a:solidFill>
          <a:ln w="9525" cap="flat">
            <a:solidFill>
              <a:schemeClr val="folHlink"/>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10" name="Freeform 6"/>
          <p:cNvSpPr>
            <a:spLocks/>
          </p:cNvSpPr>
          <p:nvPr/>
        </p:nvSpPr>
        <p:spPr bwMode="auto">
          <a:xfrm>
            <a:off x="4313238" y="463550"/>
            <a:ext cx="3784600" cy="5124450"/>
          </a:xfrm>
          <a:custGeom>
            <a:avLst/>
            <a:gdLst>
              <a:gd name="T0" fmla="*/ 1419 w 2384"/>
              <a:gd name="T1" fmla="*/ 3228 h 3228"/>
              <a:gd name="T2" fmla="*/ 1737 w 2384"/>
              <a:gd name="T3" fmla="*/ 3193 h 3228"/>
              <a:gd name="T4" fmla="*/ 1763 w 2384"/>
              <a:gd name="T5" fmla="*/ 3034 h 3228"/>
              <a:gd name="T6" fmla="*/ 1349 w 2384"/>
              <a:gd name="T7" fmla="*/ 2761 h 3228"/>
              <a:gd name="T8" fmla="*/ 475 w 2384"/>
              <a:gd name="T9" fmla="*/ 2787 h 3228"/>
              <a:gd name="T10" fmla="*/ 537 w 2384"/>
              <a:gd name="T11" fmla="*/ 2434 h 3228"/>
              <a:gd name="T12" fmla="*/ 1040 w 2384"/>
              <a:gd name="T13" fmla="*/ 2346 h 3228"/>
              <a:gd name="T14" fmla="*/ 1666 w 2384"/>
              <a:gd name="T15" fmla="*/ 2514 h 3228"/>
              <a:gd name="T16" fmla="*/ 2293 w 2384"/>
              <a:gd name="T17" fmla="*/ 2284 h 3228"/>
              <a:gd name="T18" fmla="*/ 2213 w 2384"/>
              <a:gd name="T19" fmla="*/ 1631 h 3228"/>
              <a:gd name="T20" fmla="*/ 1781 w 2384"/>
              <a:gd name="T21" fmla="*/ 1367 h 3228"/>
              <a:gd name="T22" fmla="*/ 1313 w 2384"/>
              <a:gd name="T23" fmla="*/ 1261 h 3228"/>
              <a:gd name="T24" fmla="*/ 793 w 2384"/>
              <a:gd name="T25" fmla="*/ 1287 h 3228"/>
              <a:gd name="T26" fmla="*/ 440 w 2384"/>
              <a:gd name="T27" fmla="*/ 1146 h 3228"/>
              <a:gd name="T28" fmla="*/ 475 w 2384"/>
              <a:gd name="T29" fmla="*/ 776 h 3228"/>
              <a:gd name="T30" fmla="*/ 872 w 2384"/>
              <a:gd name="T31" fmla="*/ 520 h 3228"/>
              <a:gd name="T32" fmla="*/ 1225 w 2384"/>
              <a:gd name="T33" fmla="*/ 352 h 3228"/>
              <a:gd name="T34" fmla="*/ 1419 w 2384"/>
              <a:gd name="T35" fmla="*/ 52 h 3228"/>
              <a:gd name="T36" fmla="*/ 993 w 2384"/>
              <a:gd name="T37" fmla="*/ 41 h 3228"/>
              <a:gd name="T38" fmla="*/ 908 w 2384"/>
              <a:gd name="T39" fmla="*/ 255 h 3228"/>
              <a:gd name="T40" fmla="*/ 431 w 2384"/>
              <a:gd name="T41" fmla="*/ 493 h 3228"/>
              <a:gd name="T42" fmla="*/ 131 w 2384"/>
              <a:gd name="T43" fmla="*/ 802 h 3228"/>
              <a:gd name="T44" fmla="*/ 34 w 2384"/>
              <a:gd name="T45" fmla="*/ 1128 h 3228"/>
              <a:gd name="T46" fmla="*/ 184 w 2384"/>
              <a:gd name="T47" fmla="*/ 1402 h 3228"/>
              <a:gd name="T48" fmla="*/ 661 w 2384"/>
              <a:gd name="T49" fmla="*/ 1587 h 3228"/>
              <a:gd name="T50" fmla="*/ 1225 w 2384"/>
              <a:gd name="T51" fmla="*/ 1490 h 3228"/>
              <a:gd name="T52" fmla="*/ 1772 w 2384"/>
              <a:gd name="T53" fmla="*/ 1684 h 3228"/>
              <a:gd name="T54" fmla="*/ 1922 w 2384"/>
              <a:gd name="T55" fmla="*/ 1843 h 3228"/>
              <a:gd name="T56" fmla="*/ 1860 w 2384"/>
              <a:gd name="T57" fmla="*/ 2169 h 3228"/>
              <a:gd name="T58" fmla="*/ 696 w 2384"/>
              <a:gd name="T59" fmla="*/ 2081 h 3228"/>
              <a:gd name="T60" fmla="*/ 113 w 2384"/>
              <a:gd name="T61" fmla="*/ 2364 h 3228"/>
              <a:gd name="T62" fmla="*/ 16 w 2384"/>
              <a:gd name="T63" fmla="*/ 2699 h 3228"/>
              <a:gd name="T64" fmla="*/ 131 w 2384"/>
              <a:gd name="T65" fmla="*/ 2981 h 3228"/>
              <a:gd name="T66" fmla="*/ 475 w 2384"/>
              <a:gd name="T67" fmla="*/ 3052 h 3228"/>
              <a:gd name="T68" fmla="*/ 881 w 2384"/>
              <a:gd name="T69" fmla="*/ 3060 h 3228"/>
              <a:gd name="T70" fmla="*/ 1225 w 2384"/>
              <a:gd name="T71" fmla="*/ 3087 h 3228"/>
              <a:gd name="T72" fmla="*/ 1419 w 2384"/>
              <a:gd name="T73" fmla="*/ 3228 h 3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84" h="3228">
                <a:moveTo>
                  <a:pt x="1419" y="3228"/>
                </a:moveTo>
                <a:cubicBezTo>
                  <a:pt x="1470" y="3222"/>
                  <a:pt x="1680" y="3225"/>
                  <a:pt x="1737" y="3193"/>
                </a:cubicBezTo>
                <a:cubicBezTo>
                  <a:pt x="1794" y="3161"/>
                  <a:pt x="1828" y="3106"/>
                  <a:pt x="1763" y="3034"/>
                </a:cubicBezTo>
                <a:cubicBezTo>
                  <a:pt x="1698" y="2962"/>
                  <a:pt x="1564" y="2802"/>
                  <a:pt x="1349" y="2761"/>
                </a:cubicBezTo>
                <a:cubicBezTo>
                  <a:pt x="1134" y="2720"/>
                  <a:pt x="610" y="2842"/>
                  <a:pt x="475" y="2787"/>
                </a:cubicBezTo>
                <a:cubicBezTo>
                  <a:pt x="340" y="2732"/>
                  <a:pt x="443" y="2508"/>
                  <a:pt x="537" y="2434"/>
                </a:cubicBezTo>
                <a:cubicBezTo>
                  <a:pt x="631" y="2360"/>
                  <a:pt x="852" y="2333"/>
                  <a:pt x="1040" y="2346"/>
                </a:cubicBezTo>
                <a:cubicBezTo>
                  <a:pt x="1228" y="2359"/>
                  <a:pt x="1457" y="2524"/>
                  <a:pt x="1666" y="2514"/>
                </a:cubicBezTo>
                <a:cubicBezTo>
                  <a:pt x="1875" y="2504"/>
                  <a:pt x="2202" y="2431"/>
                  <a:pt x="2293" y="2284"/>
                </a:cubicBezTo>
                <a:cubicBezTo>
                  <a:pt x="2384" y="2137"/>
                  <a:pt x="2298" y="1784"/>
                  <a:pt x="2213" y="1631"/>
                </a:cubicBezTo>
                <a:cubicBezTo>
                  <a:pt x="2128" y="1478"/>
                  <a:pt x="1931" y="1429"/>
                  <a:pt x="1781" y="1367"/>
                </a:cubicBezTo>
                <a:cubicBezTo>
                  <a:pt x="1631" y="1305"/>
                  <a:pt x="1478" y="1274"/>
                  <a:pt x="1313" y="1261"/>
                </a:cubicBezTo>
                <a:cubicBezTo>
                  <a:pt x="1148" y="1248"/>
                  <a:pt x="938" y="1306"/>
                  <a:pt x="793" y="1287"/>
                </a:cubicBezTo>
                <a:cubicBezTo>
                  <a:pt x="648" y="1268"/>
                  <a:pt x="493" y="1231"/>
                  <a:pt x="440" y="1146"/>
                </a:cubicBezTo>
                <a:cubicBezTo>
                  <a:pt x="387" y="1061"/>
                  <a:pt x="403" y="880"/>
                  <a:pt x="475" y="776"/>
                </a:cubicBezTo>
                <a:cubicBezTo>
                  <a:pt x="547" y="672"/>
                  <a:pt x="747" y="591"/>
                  <a:pt x="872" y="520"/>
                </a:cubicBezTo>
                <a:cubicBezTo>
                  <a:pt x="997" y="449"/>
                  <a:pt x="1134" y="430"/>
                  <a:pt x="1225" y="352"/>
                </a:cubicBezTo>
                <a:cubicBezTo>
                  <a:pt x="1316" y="274"/>
                  <a:pt x="1458" y="104"/>
                  <a:pt x="1419" y="52"/>
                </a:cubicBezTo>
                <a:cubicBezTo>
                  <a:pt x="1380" y="0"/>
                  <a:pt x="1078" y="7"/>
                  <a:pt x="993" y="41"/>
                </a:cubicBezTo>
                <a:cubicBezTo>
                  <a:pt x="908" y="75"/>
                  <a:pt x="1002" y="180"/>
                  <a:pt x="908" y="255"/>
                </a:cubicBezTo>
                <a:cubicBezTo>
                  <a:pt x="814" y="330"/>
                  <a:pt x="561" y="402"/>
                  <a:pt x="431" y="493"/>
                </a:cubicBezTo>
                <a:cubicBezTo>
                  <a:pt x="301" y="584"/>
                  <a:pt x="197" y="696"/>
                  <a:pt x="131" y="802"/>
                </a:cubicBezTo>
                <a:cubicBezTo>
                  <a:pt x="65" y="908"/>
                  <a:pt x="25" y="1028"/>
                  <a:pt x="34" y="1128"/>
                </a:cubicBezTo>
                <a:cubicBezTo>
                  <a:pt x="43" y="1228"/>
                  <a:pt x="80" y="1326"/>
                  <a:pt x="184" y="1402"/>
                </a:cubicBezTo>
                <a:cubicBezTo>
                  <a:pt x="288" y="1478"/>
                  <a:pt x="488" y="1572"/>
                  <a:pt x="661" y="1587"/>
                </a:cubicBezTo>
                <a:cubicBezTo>
                  <a:pt x="834" y="1602"/>
                  <a:pt x="1040" y="1474"/>
                  <a:pt x="1225" y="1490"/>
                </a:cubicBezTo>
                <a:cubicBezTo>
                  <a:pt x="1410" y="1506"/>
                  <a:pt x="1656" y="1625"/>
                  <a:pt x="1772" y="1684"/>
                </a:cubicBezTo>
                <a:cubicBezTo>
                  <a:pt x="1888" y="1743"/>
                  <a:pt x="1907" y="1762"/>
                  <a:pt x="1922" y="1843"/>
                </a:cubicBezTo>
                <a:cubicBezTo>
                  <a:pt x="1937" y="1924"/>
                  <a:pt x="2064" y="2129"/>
                  <a:pt x="1860" y="2169"/>
                </a:cubicBezTo>
                <a:cubicBezTo>
                  <a:pt x="1656" y="2209"/>
                  <a:pt x="987" y="2049"/>
                  <a:pt x="696" y="2081"/>
                </a:cubicBezTo>
                <a:cubicBezTo>
                  <a:pt x="405" y="2113"/>
                  <a:pt x="226" y="2261"/>
                  <a:pt x="113" y="2364"/>
                </a:cubicBezTo>
                <a:cubicBezTo>
                  <a:pt x="0" y="2467"/>
                  <a:pt x="13" y="2596"/>
                  <a:pt x="16" y="2699"/>
                </a:cubicBezTo>
                <a:cubicBezTo>
                  <a:pt x="19" y="2802"/>
                  <a:pt x="55" y="2922"/>
                  <a:pt x="131" y="2981"/>
                </a:cubicBezTo>
                <a:cubicBezTo>
                  <a:pt x="207" y="3040"/>
                  <a:pt x="350" y="3039"/>
                  <a:pt x="475" y="3052"/>
                </a:cubicBezTo>
                <a:cubicBezTo>
                  <a:pt x="600" y="3065"/>
                  <a:pt x="756" y="3054"/>
                  <a:pt x="881" y="3060"/>
                </a:cubicBezTo>
                <a:cubicBezTo>
                  <a:pt x="1006" y="3066"/>
                  <a:pt x="1135" y="3059"/>
                  <a:pt x="1225" y="3087"/>
                </a:cubicBezTo>
                <a:cubicBezTo>
                  <a:pt x="1315" y="3115"/>
                  <a:pt x="1379" y="3199"/>
                  <a:pt x="1419" y="3228"/>
                </a:cubicBezTo>
              </a:path>
            </a:pathLst>
          </a:custGeom>
          <a:solidFill>
            <a:srgbClr val="FFFF99"/>
          </a:solidFill>
          <a:ln w="9525" cap="flat">
            <a:solidFill>
              <a:schemeClr val="folHlink"/>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12" name="Freeform 8"/>
          <p:cNvSpPr>
            <a:spLocks/>
          </p:cNvSpPr>
          <p:nvPr/>
        </p:nvSpPr>
        <p:spPr bwMode="auto">
          <a:xfrm>
            <a:off x="4148138" y="434976"/>
            <a:ext cx="4019550" cy="5153025"/>
          </a:xfrm>
          <a:custGeom>
            <a:avLst/>
            <a:gdLst>
              <a:gd name="T0" fmla="*/ 1523 w 2532"/>
              <a:gd name="T1" fmla="*/ 3246 h 3246"/>
              <a:gd name="T2" fmla="*/ 1841 w 2532"/>
              <a:gd name="T3" fmla="*/ 3211 h 3246"/>
              <a:gd name="T4" fmla="*/ 1867 w 2532"/>
              <a:gd name="T5" fmla="*/ 3052 h 3246"/>
              <a:gd name="T6" fmla="*/ 1364 w 2532"/>
              <a:gd name="T7" fmla="*/ 2743 h 3246"/>
              <a:gd name="T8" fmla="*/ 482 w 2532"/>
              <a:gd name="T9" fmla="*/ 2840 h 3246"/>
              <a:gd name="T10" fmla="*/ 641 w 2532"/>
              <a:gd name="T11" fmla="*/ 2452 h 3246"/>
              <a:gd name="T12" fmla="*/ 1144 w 2532"/>
              <a:gd name="T13" fmla="*/ 2364 h 3246"/>
              <a:gd name="T14" fmla="*/ 1770 w 2532"/>
              <a:gd name="T15" fmla="*/ 2532 h 3246"/>
              <a:gd name="T16" fmla="*/ 2423 w 2532"/>
              <a:gd name="T17" fmla="*/ 2452 h 3246"/>
              <a:gd name="T18" fmla="*/ 2423 w 2532"/>
              <a:gd name="T19" fmla="*/ 1676 h 3246"/>
              <a:gd name="T20" fmla="*/ 1947 w 2532"/>
              <a:gd name="T21" fmla="*/ 1358 h 3246"/>
              <a:gd name="T22" fmla="*/ 1417 w 2532"/>
              <a:gd name="T23" fmla="*/ 1279 h 3246"/>
              <a:gd name="T24" fmla="*/ 897 w 2532"/>
              <a:gd name="T25" fmla="*/ 1411 h 3246"/>
              <a:gd name="T26" fmla="*/ 412 w 2532"/>
              <a:gd name="T27" fmla="*/ 1270 h 3246"/>
              <a:gd name="T28" fmla="*/ 579 w 2532"/>
              <a:gd name="T29" fmla="*/ 794 h 3246"/>
              <a:gd name="T30" fmla="*/ 976 w 2532"/>
              <a:gd name="T31" fmla="*/ 617 h 3246"/>
              <a:gd name="T32" fmla="*/ 1338 w 2532"/>
              <a:gd name="T33" fmla="*/ 476 h 3246"/>
              <a:gd name="T34" fmla="*/ 1523 w 2532"/>
              <a:gd name="T35" fmla="*/ 70 h 3246"/>
              <a:gd name="T36" fmla="*/ 1097 w 2532"/>
              <a:gd name="T37" fmla="*/ 59 h 3246"/>
              <a:gd name="T38" fmla="*/ 976 w 2532"/>
              <a:gd name="T39" fmla="*/ 361 h 3246"/>
              <a:gd name="T40" fmla="*/ 412 w 2532"/>
              <a:gd name="T41" fmla="*/ 617 h 3246"/>
              <a:gd name="T42" fmla="*/ 85 w 2532"/>
              <a:gd name="T43" fmla="*/ 996 h 3246"/>
              <a:gd name="T44" fmla="*/ 32 w 2532"/>
              <a:gd name="T45" fmla="*/ 1367 h 3246"/>
              <a:gd name="T46" fmla="*/ 279 w 2532"/>
              <a:gd name="T47" fmla="*/ 1588 h 3246"/>
              <a:gd name="T48" fmla="*/ 800 w 2532"/>
              <a:gd name="T49" fmla="*/ 1720 h 3246"/>
              <a:gd name="T50" fmla="*/ 1400 w 2532"/>
              <a:gd name="T51" fmla="*/ 1596 h 3246"/>
              <a:gd name="T52" fmla="*/ 1973 w 2532"/>
              <a:gd name="T53" fmla="*/ 1702 h 3246"/>
              <a:gd name="T54" fmla="*/ 2176 w 2532"/>
              <a:gd name="T55" fmla="*/ 1958 h 3246"/>
              <a:gd name="T56" fmla="*/ 1991 w 2532"/>
              <a:gd name="T57" fmla="*/ 2302 h 3246"/>
              <a:gd name="T58" fmla="*/ 747 w 2532"/>
              <a:gd name="T59" fmla="*/ 2064 h 3246"/>
              <a:gd name="T60" fmla="*/ 120 w 2532"/>
              <a:gd name="T61" fmla="*/ 2390 h 3246"/>
              <a:gd name="T62" fmla="*/ 59 w 2532"/>
              <a:gd name="T63" fmla="*/ 2805 h 3246"/>
              <a:gd name="T64" fmla="*/ 209 w 2532"/>
              <a:gd name="T65" fmla="*/ 3087 h 3246"/>
              <a:gd name="T66" fmla="*/ 606 w 2532"/>
              <a:gd name="T67" fmla="*/ 3131 h 3246"/>
              <a:gd name="T68" fmla="*/ 1003 w 2532"/>
              <a:gd name="T69" fmla="*/ 3017 h 3246"/>
              <a:gd name="T70" fmla="*/ 1435 w 2532"/>
              <a:gd name="T71" fmla="*/ 3061 h 3246"/>
              <a:gd name="T72" fmla="*/ 1523 w 2532"/>
              <a:gd name="T73" fmla="*/ 3246 h 3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32" h="3246">
                <a:moveTo>
                  <a:pt x="1523" y="3246"/>
                </a:moveTo>
                <a:cubicBezTo>
                  <a:pt x="1574" y="3240"/>
                  <a:pt x="1784" y="3243"/>
                  <a:pt x="1841" y="3211"/>
                </a:cubicBezTo>
                <a:cubicBezTo>
                  <a:pt x="1898" y="3179"/>
                  <a:pt x="1946" y="3130"/>
                  <a:pt x="1867" y="3052"/>
                </a:cubicBezTo>
                <a:cubicBezTo>
                  <a:pt x="1788" y="2974"/>
                  <a:pt x="1595" y="2778"/>
                  <a:pt x="1364" y="2743"/>
                </a:cubicBezTo>
                <a:cubicBezTo>
                  <a:pt x="1133" y="2708"/>
                  <a:pt x="603" y="2888"/>
                  <a:pt x="482" y="2840"/>
                </a:cubicBezTo>
                <a:cubicBezTo>
                  <a:pt x="361" y="2792"/>
                  <a:pt x="531" y="2531"/>
                  <a:pt x="641" y="2452"/>
                </a:cubicBezTo>
                <a:cubicBezTo>
                  <a:pt x="751" y="2373"/>
                  <a:pt x="956" y="2351"/>
                  <a:pt x="1144" y="2364"/>
                </a:cubicBezTo>
                <a:cubicBezTo>
                  <a:pt x="1332" y="2377"/>
                  <a:pt x="1557" y="2517"/>
                  <a:pt x="1770" y="2532"/>
                </a:cubicBezTo>
                <a:cubicBezTo>
                  <a:pt x="1983" y="2547"/>
                  <a:pt x="2314" y="2595"/>
                  <a:pt x="2423" y="2452"/>
                </a:cubicBezTo>
                <a:cubicBezTo>
                  <a:pt x="2532" y="2309"/>
                  <a:pt x="2502" y="1858"/>
                  <a:pt x="2423" y="1676"/>
                </a:cubicBezTo>
                <a:cubicBezTo>
                  <a:pt x="2344" y="1494"/>
                  <a:pt x="2115" y="1424"/>
                  <a:pt x="1947" y="1358"/>
                </a:cubicBezTo>
                <a:cubicBezTo>
                  <a:pt x="1779" y="1292"/>
                  <a:pt x="1592" y="1270"/>
                  <a:pt x="1417" y="1279"/>
                </a:cubicBezTo>
                <a:cubicBezTo>
                  <a:pt x="1242" y="1288"/>
                  <a:pt x="1064" y="1412"/>
                  <a:pt x="897" y="1411"/>
                </a:cubicBezTo>
                <a:cubicBezTo>
                  <a:pt x="730" y="1410"/>
                  <a:pt x="465" y="1373"/>
                  <a:pt x="412" y="1270"/>
                </a:cubicBezTo>
                <a:cubicBezTo>
                  <a:pt x="359" y="1167"/>
                  <a:pt x="485" y="903"/>
                  <a:pt x="579" y="794"/>
                </a:cubicBezTo>
                <a:cubicBezTo>
                  <a:pt x="673" y="685"/>
                  <a:pt x="850" y="670"/>
                  <a:pt x="976" y="617"/>
                </a:cubicBezTo>
                <a:cubicBezTo>
                  <a:pt x="1102" y="564"/>
                  <a:pt x="1247" y="567"/>
                  <a:pt x="1338" y="476"/>
                </a:cubicBezTo>
                <a:cubicBezTo>
                  <a:pt x="1429" y="385"/>
                  <a:pt x="1563" y="140"/>
                  <a:pt x="1523" y="70"/>
                </a:cubicBezTo>
                <a:cubicBezTo>
                  <a:pt x="1483" y="0"/>
                  <a:pt x="1188" y="10"/>
                  <a:pt x="1097" y="59"/>
                </a:cubicBezTo>
                <a:cubicBezTo>
                  <a:pt x="1006" y="108"/>
                  <a:pt x="1090" y="268"/>
                  <a:pt x="976" y="361"/>
                </a:cubicBezTo>
                <a:cubicBezTo>
                  <a:pt x="862" y="454"/>
                  <a:pt x="560" y="511"/>
                  <a:pt x="412" y="617"/>
                </a:cubicBezTo>
                <a:cubicBezTo>
                  <a:pt x="264" y="723"/>
                  <a:pt x="148" y="871"/>
                  <a:pt x="85" y="996"/>
                </a:cubicBezTo>
                <a:cubicBezTo>
                  <a:pt x="22" y="1121"/>
                  <a:pt x="0" y="1268"/>
                  <a:pt x="32" y="1367"/>
                </a:cubicBezTo>
                <a:cubicBezTo>
                  <a:pt x="64" y="1466"/>
                  <a:pt x="151" y="1529"/>
                  <a:pt x="279" y="1588"/>
                </a:cubicBezTo>
                <a:cubicBezTo>
                  <a:pt x="407" y="1647"/>
                  <a:pt x="613" y="1719"/>
                  <a:pt x="800" y="1720"/>
                </a:cubicBezTo>
                <a:cubicBezTo>
                  <a:pt x="987" y="1721"/>
                  <a:pt x="1205" y="1599"/>
                  <a:pt x="1400" y="1596"/>
                </a:cubicBezTo>
                <a:cubicBezTo>
                  <a:pt x="1595" y="1593"/>
                  <a:pt x="1844" y="1642"/>
                  <a:pt x="1973" y="1702"/>
                </a:cubicBezTo>
                <a:cubicBezTo>
                  <a:pt x="2102" y="1762"/>
                  <a:pt x="2173" y="1858"/>
                  <a:pt x="2176" y="1958"/>
                </a:cubicBezTo>
                <a:cubicBezTo>
                  <a:pt x="2179" y="2058"/>
                  <a:pt x="2229" y="2284"/>
                  <a:pt x="1991" y="2302"/>
                </a:cubicBezTo>
                <a:cubicBezTo>
                  <a:pt x="1753" y="2320"/>
                  <a:pt x="1059" y="2049"/>
                  <a:pt x="747" y="2064"/>
                </a:cubicBezTo>
                <a:cubicBezTo>
                  <a:pt x="435" y="2079"/>
                  <a:pt x="235" y="2267"/>
                  <a:pt x="120" y="2390"/>
                </a:cubicBezTo>
                <a:cubicBezTo>
                  <a:pt x="5" y="2513"/>
                  <a:pt x="44" y="2689"/>
                  <a:pt x="59" y="2805"/>
                </a:cubicBezTo>
                <a:cubicBezTo>
                  <a:pt x="74" y="2921"/>
                  <a:pt x="118" y="3033"/>
                  <a:pt x="209" y="3087"/>
                </a:cubicBezTo>
                <a:cubicBezTo>
                  <a:pt x="300" y="3141"/>
                  <a:pt x="474" y="3143"/>
                  <a:pt x="606" y="3131"/>
                </a:cubicBezTo>
                <a:cubicBezTo>
                  <a:pt x="738" y="3119"/>
                  <a:pt x="865" y="3029"/>
                  <a:pt x="1003" y="3017"/>
                </a:cubicBezTo>
                <a:cubicBezTo>
                  <a:pt x="1141" y="3005"/>
                  <a:pt x="1348" y="3023"/>
                  <a:pt x="1435" y="3061"/>
                </a:cubicBezTo>
                <a:cubicBezTo>
                  <a:pt x="1522" y="3099"/>
                  <a:pt x="1505" y="3208"/>
                  <a:pt x="1523" y="3246"/>
                </a:cubicBezTo>
              </a:path>
            </a:pathLst>
          </a:custGeom>
          <a:solidFill>
            <a:srgbClr val="3366FF"/>
          </a:solidFill>
          <a:ln w="9525" cap="flat">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reeform 2"/>
          <p:cNvSpPr>
            <a:spLocks/>
          </p:cNvSpPr>
          <p:nvPr/>
        </p:nvSpPr>
        <p:spPr bwMode="auto">
          <a:xfrm>
            <a:off x="5105400" y="457201"/>
            <a:ext cx="2197100" cy="4994275"/>
          </a:xfrm>
          <a:custGeom>
            <a:avLst/>
            <a:gdLst>
              <a:gd name="T0" fmla="*/ 887 w 1384"/>
              <a:gd name="T1" fmla="*/ 3114 h 3146"/>
              <a:gd name="T2" fmla="*/ 1249 w 1384"/>
              <a:gd name="T3" fmla="*/ 3096 h 3146"/>
              <a:gd name="T4" fmla="*/ 922 w 1384"/>
              <a:gd name="T5" fmla="*/ 2814 h 3146"/>
              <a:gd name="T6" fmla="*/ 640 w 1384"/>
              <a:gd name="T7" fmla="*/ 2576 h 3146"/>
              <a:gd name="T8" fmla="*/ 543 w 1384"/>
              <a:gd name="T9" fmla="*/ 2320 h 3146"/>
              <a:gd name="T10" fmla="*/ 702 w 1384"/>
              <a:gd name="T11" fmla="*/ 2064 h 3146"/>
              <a:gd name="T12" fmla="*/ 1187 w 1384"/>
              <a:gd name="T13" fmla="*/ 1755 h 3146"/>
              <a:gd name="T14" fmla="*/ 1345 w 1384"/>
              <a:gd name="T15" fmla="*/ 1546 h 3146"/>
              <a:gd name="T16" fmla="*/ 1267 w 1384"/>
              <a:gd name="T17" fmla="*/ 1261 h 3146"/>
              <a:gd name="T18" fmla="*/ 640 w 1384"/>
              <a:gd name="T19" fmla="*/ 820 h 3146"/>
              <a:gd name="T20" fmla="*/ 402 w 1384"/>
              <a:gd name="T21" fmla="*/ 546 h 3146"/>
              <a:gd name="T22" fmla="*/ 499 w 1384"/>
              <a:gd name="T23" fmla="*/ 317 h 3146"/>
              <a:gd name="T24" fmla="*/ 865 w 1384"/>
              <a:gd name="T25" fmla="*/ 45 h 3146"/>
              <a:gd name="T26" fmla="*/ 494 w 1384"/>
              <a:gd name="T27" fmla="*/ 45 h 3146"/>
              <a:gd name="T28" fmla="*/ 441 w 1384"/>
              <a:gd name="T29" fmla="*/ 63 h 3146"/>
              <a:gd name="T30" fmla="*/ 64 w 1384"/>
              <a:gd name="T31" fmla="*/ 369 h 3146"/>
              <a:gd name="T32" fmla="*/ 64 w 1384"/>
              <a:gd name="T33" fmla="*/ 657 h 3146"/>
              <a:gd name="T34" fmla="*/ 448 w 1384"/>
              <a:gd name="T35" fmla="*/ 945 h 3146"/>
              <a:gd name="T36" fmla="*/ 688 w 1384"/>
              <a:gd name="T37" fmla="*/ 1089 h 3146"/>
              <a:gd name="T38" fmla="*/ 880 w 1384"/>
              <a:gd name="T39" fmla="*/ 1281 h 3146"/>
              <a:gd name="T40" fmla="*/ 928 w 1384"/>
              <a:gd name="T41" fmla="*/ 1569 h 3146"/>
              <a:gd name="T42" fmla="*/ 640 w 1384"/>
              <a:gd name="T43" fmla="*/ 1835 h 3146"/>
              <a:gd name="T44" fmla="*/ 304 w 1384"/>
              <a:gd name="T45" fmla="*/ 2049 h 3146"/>
              <a:gd name="T46" fmla="*/ 160 w 1384"/>
              <a:gd name="T47" fmla="*/ 2241 h 3146"/>
              <a:gd name="T48" fmla="*/ 208 w 1384"/>
              <a:gd name="T49" fmla="*/ 2529 h 3146"/>
              <a:gd name="T50" fmla="*/ 544 w 1384"/>
              <a:gd name="T51" fmla="*/ 2817 h 3146"/>
              <a:gd name="T52" fmla="*/ 784 w 1384"/>
              <a:gd name="T53" fmla="*/ 3009 h 3146"/>
              <a:gd name="T54" fmla="*/ 880 w 1384"/>
              <a:gd name="T55" fmla="*/ 3105 h 3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4" h="3146">
                <a:moveTo>
                  <a:pt x="887" y="3114"/>
                </a:moveTo>
                <a:cubicBezTo>
                  <a:pt x="949" y="3111"/>
                  <a:pt x="1243" y="3146"/>
                  <a:pt x="1249" y="3096"/>
                </a:cubicBezTo>
                <a:cubicBezTo>
                  <a:pt x="1255" y="3046"/>
                  <a:pt x="1023" y="2901"/>
                  <a:pt x="922" y="2814"/>
                </a:cubicBezTo>
                <a:cubicBezTo>
                  <a:pt x="821" y="2727"/>
                  <a:pt x="703" y="2658"/>
                  <a:pt x="640" y="2576"/>
                </a:cubicBezTo>
                <a:cubicBezTo>
                  <a:pt x="577" y="2494"/>
                  <a:pt x="533" y="2405"/>
                  <a:pt x="543" y="2320"/>
                </a:cubicBezTo>
                <a:cubicBezTo>
                  <a:pt x="553" y="2235"/>
                  <a:pt x="595" y="2158"/>
                  <a:pt x="702" y="2064"/>
                </a:cubicBezTo>
                <a:cubicBezTo>
                  <a:pt x="809" y="1970"/>
                  <a:pt x="1080" y="1841"/>
                  <a:pt x="1187" y="1755"/>
                </a:cubicBezTo>
                <a:cubicBezTo>
                  <a:pt x="1294" y="1669"/>
                  <a:pt x="1332" y="1628"/>
                  <a:pt x="1345" y="1546"/>
                </a:cubicBezTo>
                <a:cubicBezTo>
                  <a:pt x="1358" y="1464"/>
                  <a:pt x="1384" y="1382"/>
                  <a:pt x="1267" y="1261"/>
                </a:cubicBezTo>
                <a:cubicBezTo>
                  <a:pt x="1150" y="1140"/>
                  <a:pt x="784" y="939"/>
                  <a:pt x="640" y="820"/>
                </a:cubicBezTo>
                <a:cubicBezTo>
                  <a:pt x="496" y="701"/>
                  <a:pt x="425" y="630"/>
                  <a:pt x="402" y="546"/>
                </a:cubicBezTo>
                <a:cubicBezTo>
                  <a:pt x="379" y="462"/>
                  <a:pt x="422" y="401"/>
                  <a:pt x="499" y="317"/>
                </a:cubicBezTo>
                <a:cubicBezTo>
                  <a:pt x="576" y="233"/>
                  <a:pt x="866" y="90"/>
                  <a:pt x="865" y="45"/>
                </a:cubicBezTo>
                <a:cubicBezTo>
                  <a:pt x="864" y="0"/>
                  <a:pt x="565" y="42"/>
                  <a:pt x="494" y="45"/>
                </a:cubicBezTo>
                <a:cubicBezTo>
                  <a:pt x="423" y="48"/>
                  <a:pt x="513" y="9"/>
                  <a:pt x="441" y="63"/>
                </a:cubicBezTo>
                <a:cubicBezTo>
                  <a:pt x="369" y="117"/>
                  <a:pt x="127" y="270"/>
                  <a:pt x="64" y="369"/>
                </a:cubicBezTo>
                <a:cubicBezTo>
                  <a:pt x="1" y="468"/>
                  <a:pt x="0" y="561"/>
                  <a:pt x="64" y="657"/>
                </a:cubicBezTo>
                <a:cubicBezTo>
                  <a:pt x="128" y="753"/>
                  <a:pt x="344" y="873"/>
                  <a:pt x="448" y="945"/>
                </a:cubicBezTo>
                <a:cubicBezTo>
                  <a:pt x="552" y="1017"/>
                  <a:pt x="616" y="1033"/>
                  <a:pt x="688" y="1089"/>
                </a:cubicBezTo>
                <a:cubicBezTo>
                  <a:pt x="760" y="1145"/>
                  <a:pt x="840" y="1201"/>
                  <a:pt x="880" y="1281"/>
                </a:cubicBezTo>
                <a:cubicBezTo>
                  <a:pt x="920" y="1361"/>
                  <a:pt x="968" y="1477"/>
                  <a:pt x="928" y="1569"/>
                </a:cubicBezTo>
                <a:cubicBezTo>
                  <a:pt x="888" y="1661"/>
                  <a:pt x="744" y="1755"/>
                  <a:pt x="640" y="1835"/>
                </a:cubicBezTo>
                <a:cubicBezTo>
                  <a:pt x="536" y="1915"/>
                  <a:pt x="384" y="1981"/>
                  <a:pt x="304" y="2049"/>
                </a:cubicBezTo>
                <a:cubicBezTo>
                  <a:pt x="224" y="2117"/>
                  <a:pt x="176" y="2161"/>
                  <a:pt x="160" y="2241"/>
                </a:cubicBezTo>
                <a:cubicBezTo>
                  <a:pt x="144" y="2321"/>
                  <a:pt x="144" y="2433"/>
                  <a:pt x="208" y="2529"/>
                </a:cubicBezTo>
                <a:cubicBezTo>
                  <a:pt x="272" y="2625"/>
                  <a:pt x="448" y="2737"/>
                  <a:pt x="544" y="2817"/>
                </a:cubicBezTo>
                <a:cubicBezTo>
                  <a:pt x="640" y="2897"/>
                  <a:pt x="728" y="2961"/>
                  <a:pt x="784" y="3009"/>
                </a:cubicBezTo>
                <a:cubicBezTo>
                  <a:pt x="840" y="3057"/>
                  <a:pt x="860" y="3081"/>
                  <a:pt x="880" y="3105"/>
                </a:cubicBezTo>
              </a:path>
            </a:pathLst>
          </a:custGeom>
          <a:solidFill>
            <a:srgbClr val="FFFF99"/>
          </a:solidFill>
          <a:ln w="9525" cap="flat">
            <a:solidFill>
              <a:schemeClr val="folHlink"/>
            </a:solidFill>
            <a:prstDash val="lg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83" name="Freeform 3"/>
          <p:cNvSpPr>
            <a:spLocks/>
          </p:cNvSpPr>
          <p:nvPr/>
        </p:nvSpPr>
        <p:spPr bwMode="auto">
          <a:xfrm>
            <a:off x="4991100" y="436563"/>
            <a:ext cx="2387600" cy="5040312"/>
          </a:xfrm>
          <a:custGeom>
            <a:avLst/>
            <a:gdLst>
              <a:gd name="T0" fmla="*/ 922 w 1504"/>
              <a:gd name="T1" fmla="*/ 3175 h 3175"/>
              <a:gd name="T2" fmla="*/ 1321 w 1504"/>
              <a:gd name="T3" fmla="*/ 3109 h 3175"/>
              <a:gd name="T4" fmla="*/ 992 w 1504"/>
              <a:gd name="T5" fmla="*/ 2875 h 3175"/>
              <a:gd name="T6" fmla="*/ 701 w 1504"/>
              <a:gd name="T7" fmla="*/ 2654 h 3175"/>
              <a:gd name="T8" fmla="*/ 595 w 1504"/>
              <a:gd name="T9" fmla="*/ 2381 h 3175"/>
              <a:gd name="T10" fmla="*/ 807 w 1504"/>
              <a:gd name="T11" fmla="*/ 2133 h 3175"/>
              <a:gd name="T12" fmla="*/ 1275 w 1504"/>
              <a:gd name="T13" fmla="*/ 1886 h 3175"/>
              <a:gd name="T14" fmla="*/ 1486 w 1504"/>
              <a:gd name="T15" fmla="*/ 1613 h 3175"/>
              <a:gd name="T16" fmla="*/ 1381 w 1504"/>
              <a:gd name="T17" fmla="*/ 1278 h 3175"/>
              <a:gd name="T18" fmla="*/ 1019 w 1504"/>
              <a:gd name="T19" fmla="*/ 1066 h 3175"/>
              <a:gd name="T20" fmla="*/ 648 w 1504"/>
              <a:gd name="T21" fmla="*/ 872 h 3175"/>
              <a:gd name="T22" fmla="*/ 428 w 1504"/>
              <a:gd name="T23" fmla="*/ 651 h 3175"/>
              <a:gd name="T24" fmla="*/ 516 w 1504"/>
              <a:gd name="T25" fmla="*/ 404 h 3175"/>
              <a:gd name="T26" fmla="*/ 937 w 1504"/>
              <a:gd name="T27" fmla="*/ 58 h 3175"/>
              <a:gd name="T28" fmla="*/ 566 w 1504"/>
              <a:gd name="T29" fmla="*/ 58 h 3175"/>
              <a:gd name="T30" fmla="*/ 513 w 1504"/>
              <a:gd name="T31" fmla="*/ 76 h 3175"/>
              <a:gd name="T32" fmla="*/ 66 w 1504"/>
              <a:gd name="T33" fmla="*/ 475 h 3175"/>
              <a:gd name="T34" fmla="*/ 119 w 1504"/>
              <a:gd name="T35" fmla="*/ 810 h 3175"/>
              <a:gd name="T36" fmla="*/ 472 w 1504"/>
              <a:gd name="T37" fmla="*/ 1031 h 3175"/>
              <a:gd name="T38" fmla="*/ 789 w 1504"/>
              <a:gd name="T39" fmla="*/ 1181 h 3175"/>
              <a:gd name="T40" fmla="*/ 1010 w 1504"/>
              <a:gd name="T41" fmla="*/ 1339 h 3175"/>
              <a:gd name="T42" fmla="*/ 1098 w 1504"/>
              <a:gd name="T43" fmla="*/ 1472 h 3175"/>
              <a:gd name="T44" fmla="*/ 1045 w 1504"/>
              <a:gd name="T45" fmla="*/ 1692 h 3175"/>
              <a:gd name="T46" fmla="*/ 666 w 1504"/>
              <a:gd name="T47" fmla="*/ 1922 h 3175"/>
              <a:gd name="T48" fmla="*/ 348 w 1504"/>
              <a:gd name="T49" fmla="*/ 2125 h 3175"/>
              <a:gd name="T50" fmla="*/ 189 w 1504"/>
              <a:gd name="T51" fmla="*/ 2345 h 3175"/>
              <a:gd name="T52" fmla="*/ 251 w 1504"/>
              <a:gd name="T53" fmla="*/ 2636 h 3175"/>
              <a:gd name="T54" fmla="*/ 551 w 1504"/>
              <a:gd name="T55" fmla="*/ 2892 h 3175"/>
              <a:gd name="T56" fmla="*/ 816 w 1504"/>
              <a:gd name="T57" fmla="*/ 3069 h 3175"/>
              <a:gd name="T58" fmla="*/ 878 w 1504"/>
              <a:gd name="T59" fmla="*/ 3122 h 3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04" h="3175">
                <a:moveTo>
                  <a:pt x="922" y="3175"/>
                </a:moveTo>
                <a:cubicBezTo>
                  <a:pt x="988" y="3166"/>
                  <a:pt x="1309" y="3159"/>
                  <a:pt x="1321" y="3109"/>
                </a:cubicBezTo>
                <a:cubicBezTo>
                  <a:pt x="1333" y="3059"/>
                  <a:pt x="1095" y="2951"/>
                  <a:pt x="992" y="2875"/>
                </a:cubicBezTo>
                <a:cubicBezTo>
                  <a:pt x="889" y="2799"/>
                  <a:pt x="767" y="2736"/>
                  <a:pt x="701" y="2654"/>
                </a:cubicBezTo>
                <a:cubicBezTo>
                  <a:pt x="635" y="2572"/>
                  <a:pt x="577" y="2468"/>
                  <a:pt x="595" y="2381"/>
                </a:cubicBezTo>
                <a:cubicBezTo>
                  <a:pt x="613" y="2294"/>
                  <a:pt x="694" y="2215"/>
                  <a:pt x="807" y="2133"/>
                </a:cubicBezTo>
                <a:cubicBezTo>
                  <a:pt x="920" y="2051"/>
                  <a:pt x="1162" y="1973"/>
                  <a:pt x="1275" y="1886"/>
                </a:cubicBezTo>
                <a:cubicBezTo>
                  <a:pt x="1388" y="1799"/>
                  <a:pt x="1468" y="1714"/>
                  <a:pt x="1486" y="1613"/>
                </a:cubicBezTo>
                <a:cubicBezTo>
                  <a:pt x="1504" y="1512"/>
                  <a:pt x="1459" y="1369"/>
                  <a:pt x="1381" y="1278"/>
                </a:cubicBezTo>
                <a:cubicBezTo>
                  <a:pt x="1303" y="1187"/>
                  <a:pt x="1141" y="1134"/>
                  <a:pt x="1019" y="1066"/>
                </a:cubicBezTo>
                <a:cubicBezTo>
                  <a:pt x="897" y="998"/>
                  <a:pt x="746" y="941"/>
                  <a:pt x="648" y="872"/>
                </a:cubicBezTo>
                <a:cubicBezTo>
                  <a:pt x="550" y="803"/>
                  <a:pt x="450" y="729"/>
                  <a:pt x="428" y="651"/>
                </a:cubicBezTo>
                <a:cubicBezTo>
                  <a:pt x="406" y="573"/>
                  <a:pt x="431" y="503"/>
                  <a:pt x="516" y="404"/>
                </a:cubicBezTo>
                <a:cubicBezTo>
                  <a:pt x="601" y="305"/>
                  <a:pt x="929" y="116"/>
                  <a:pt x="937" y="58"/>
                </a:cubicBezTo>
                <a:cubicBezTo>
                  <a:pt x="945" y="0"/>
                  <a:pt x="637" y="55"/>
                  <a:pt x="566" y="58"/>
                </a:cubicBezTo>
                <a:cubicBezTo>
                  <a:pt x="495" y="61"/>
                  <a:pt x="596" y="7"/>
                  <a:pt x="513" y="76"/>
                </a:cubicBezTo>
                <a:cubicBezTo>
                  <a:pt x="430" y="145"/>
                  <a:pt x="132" y="353"/>
                  <a:pt x="66" y="475"/>
                </a:cubicBezTo>
                <a:cubicBezTo>
                  <a:pt x="0" y="597"/>
                  <a:pt x="51" y="717"/>
                  <a:pt x="119" y="810"/>
                </a:cubicBezTo>
                <a:cubicBezTo>
                  <a:pt x="187" y="903"/>
                  <a:pt x="360" y="969"/>
                  <a:pt x="472" y="1031"/>
                </a:cubicBezTo>
                <a:cubicBezTo>
                  <a:pt x="584" y="1093"/>
                  <a:pt x="699" y="1130"/>
                  <a:pt x="789" y="1181"/>
                </a:cubicBezTo>
                <a:cubicBezTo>
                  <a:pt x="879" y="1232"/>
                  <a:pt x="959" y="1291"/>
                  <a:pt x="1010" y="1339"/>
                </a:cubicBezTo>
                <a:cubicBezTo>
                  <a:pt x="1061" y="1387"/>
                  <a:pt x="1092" y="1413"/>
                  <a:pt x="1098" y="1472"/>
                </a:cubicBezTo>
                <a:cubicBezTo>
                  <a:pt x="1104" y="1531"/>
                  <a:pt x="1117" y="1617"/>
                  <a:pt x="1045" y="1692"/>
                </a:cubicBezTo>
                <a:cubicBezTo>
                  <a:pt x="973" y="1767"/>
                  <a:pt x="782" y="1850"/>
                  <a:pt x="666" y="1922"/>
                </a:cubicBezTo>
                <a:cubicBezTo>
                  <a:pt x="550" y="1994"/>
                  <a:pt x="427" y="2055"/>
                  <a:pt x="348" y="2125"/>
                </a:cubicBezTo>
                <a:cubicBezTo>
                  <a:pt x="269" y="2195"/>
                  <a:pt x="205" y="2260"/>
                  <a:pt x="189" y="2345"/>
                </a:cubicBezTo>
                <a:cubicBezTo>
                  <a:pt x="173" y="2430"/>
                  <a:pt x="191" y="2545"/>
                  <a:pt x="251" y="2636"/>
                </a:cubicBezTo>
                <a:cubicBezTo>
                  <a:pt x="311" y="2727"/>
                  <a:pt x="457" y="2820"/>
                  <a:pt x="551" y="2892"/>
                </a:cubicBezTo>
                <a:cubicBezTo>
                  <a:pt x="645" y="2964"/>
                  <a:pt x="762" y="3031"/>
                  <a:pt x="816" y="3069"/>
                </a:cubicBezTo>
                <a:cubicBezTo>
                  <a:pt x="870" y="3107"/>
                  <a:pt x="865" y="3111"/>
                  <a:pt x="878" y="3122"/>
                </a:cubicBezTo>
              </a:path>
            </a:pathLst>
          </a:custGeom>
          <a:solidFill>
            <a:srgbClr val="FFFF99"/>
          </a:solidFill>
          <a:ln w="9525" cap="flat">
            <a:solidFill>
              <a:schemeClr val="folHlink"/>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84" name="Freeform 4"/>
          <p:cNvSpPr>
            <a:spLocks/>
          </p:cNvSpPr>
          <p:nvPr/>
        </p:nvSpPr>
        <p:spPr bwMode="auto">
          <a:xfrm>
            <a:off x="4886325" y="428625"/>
            <a:ext cx="2641600" cy="5048250"/>
          </a:xfrm>
          <a:custGeom>
            <a:avLst/>
            <a:gdLst>
              <a:gd name="T0" fmla="*/ 988 w 1664"/>
              <a:gd name="T1" fmla="*/ 3180 h 3180"/>
              <a:gd name="T2" fmla="*/ 1387 w 1664"/>
              <a:gd name="T3" fmla="*/ 3114 h 3180"/>
              <a:gd name="T4" fmla="*/ 1058 w 1664"/>
              <a:gd name="T5" fmla="*/ 2880 h 3180"/>
              <a:gd name="T6" fmla="*/ 652 w 1664"/>
              <a:gd name="T7" fmla="*/ 2712 h 3180"/>
              <a:gd name="T8" fmla="*/ 511 w 1664"/>
              <a:gd name="T9" fmla="*/ 2465 h 3180"/>
              <a:gd name="T10" fmla="*/ 802 w 1664"/>
              <a:gd name="T11" fmla="*/ 2191 h 3180"/>
              <a:gd name="T12" fmla="*/ 1376 w 1664"/>
              <a:gd name="T13" fmla="*/ 2024 h 3180"/>
              <a:gd name="T14" fmla="*/ 1641 w 1664"/>
              <a:gd name="T15" fmla="*/ 1706 h 3180"/>
              <a:gd name="T16" fmla="*/ 1517 w 1664"/>
              <a:gd name="T17" fmla="*/ 1327 h 3180"/>
              <a:gd name="T18" fmla="*/ 1102 w 1664"/>
              <a:gd name="T19" fmla="*/ 1045 h 3180"/>
              <a:gd name="T20" fmla="*/ 626 w 1664"/>
              <a:gd name="T21" fmla="*/ 912 h 3180"/>
              <a:gd name="T22" fmla="*/ 423 w 1664"/>
              <a:gd name="T23" fmla="*/ 718 h 3180"/>
              <a:gd name="T24" fmla="*/ 582 w 1664"/>
              <a:gd name="T25" fmla="*/ 409 h 3180"/>
              <a:gd name="T26" fmla="*/ 1003 w 1664"/>
              <a:gd name="T27" fmla="*/ 63 h 3180"/>
              <a:gd name="T28" fmla="*/ 632 w 1664"/>
              <a:gd name="T29" fmla="*/ 63 h 3180"/>
              <a:gd name="T30" fmla="*/ 579 w 1664"/>
              <a:gd name="T31" fmla="*/ 81 h 3180"/>
              <a:gd name="T32" fmla="*/ 79 w 1664"/>
              <a:gd name="T33" fmla="*/ 550 h 3180"/>
              <a:gd name="T34" fmla="*/ 105 w 1664"/>
              <a:gd name="T35" fmla="*/ 983 h 3180"/>
              <a:gd name="T36" fmla="*/ 494 w 1664"/>
              <a:gd name="T37" fmla="*/ 1150 h 3180"/>
              <a:gd name="T38" fmla="*/ 864 w 1664"/>
              <a:gd name="T39" fmla="*/ 1195 h 3180"/>
              <a:gd name="T40" fmla="*/ 1129 w 1664"/>
              <a:gd name="T41" fmla="*/ 1344 h 3180"/>
              <a:gd name="T42" fmla="*/ 1288 w 1664"/>
              <a:gd name="T43" fmla="*/ 1521 h 3180"/>
              <a:gd name="T44" fmla="*/ 1208 w 1664"/>
              <a:gd name="T45" fmla="*/ 1839 h 3180"/>
              <a:gd name="T46" fmla="*/ 652 w 1664"/>
              <a:gd name="T47" fmla="*/ 2024 h 3180"/>
              <a:gd name="T48" fmla="*/ 308 w 1664"/>
              <a:gd name="T49" fmla="*/ 2165 h 3180"/>
              <a:gd name="T50" fmla="*/ 141 w 1664"/>
              <a:gd name="T51" fmla="*/ 2483 h 3180"/>
              <a:gd name="T52" fmla="*/ 211 w 1664"/>
              <a:gd name="T53" fmla="*/ 2791 h 3180"/>
              <a:gd name="T54" fmla="*/ 564 w 1664"/>
              <a:gd name="T55" fmla="*/ 2924 h 3180"/>
              <a:gd name="T56" fmla="*/ 882 w 1664"/>
              <a:gd name="T57" fmla="*/ 3074 h 3180"/>
              <a:gd name="T58" fmla="*/ 944 w 1664"/>
              <a:gd name="T59" fmla="*/ 3127 h 3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4" h="3180">
                <a:moveTo>
                  <a:pt x="988" y="3180"/>
                </a:moveTo>
                <a:cubicBezTo>
                  <a:pt x="1054" y="3171"/>
                  <a:pt x="1375" y="3164"/>
                  <a:pt x="1387" y="3114"/>
                </a:cubicBezTo>
                <a:cubicBezTo>
                  <a:pt x="1399" y="3064"/>
                  <a:pt x="1180" y="2947"/>
                  <a:pt x="1058" y="2880"/>
                </a:cubicBezTo>
                <a:cubicBezTo>
                  <a:pt x="936" y="2813"/>
                  <a:pt x="743" y="2781"/>
                  <a:pt x="652" y="2712"/>
                </a:cubicBezTo>
                <a:cubicBezTo>
                  <a:pt x="561" y="2643"/>
                  <a:pt x="486" y="2552"/>
                  <a:pt x="511" y="2465"/>
                </a:cubicBezTo>
                <a:cubicBezTo>
                  <a:pt x="536" y="2378"/>
                  <a:pt x="658" y="2264"/>
                  <a:pt x="802" y="2191"/>
                </a:cubicBezTo>
                <a:cubicBezTo>
                  <a:pt x="946" y="2118"/>
                  <a:pt x="1236" y="2105"/>
                  <a:pt x="1376" y="2024"/>
                </a:cubicBezTo>
                <a:cubicBezTo>
                  <a:pt x="1516" y="1943"/>
                  <a:pt x="1618" y="1822"/>
                  <a:pt x="1641" y="1706"/>
                </a:cubicBezTo>
                <a:cubicBezTo>
                  <a:pt x="1664" y="1590"/>
                  <a:pt x="1607" y="1437"/>
                  <a:pt x="1517" y="1327"/>
                </a:cubicBezTo>
                <a:cubicBezTo>
                  <a:pt x="1427" y="1217"/>
                  <a:pt x="1250" y="1114"/>
                  <a:pt x="1102" y="1045"/>
                </a:cubicBezTo>
                <a:cubicBezTo>
                  <a:pt x="954" y="976"/>
                  <a:pt x="739" y="966"/>
                  <a:pt x="626" y="912"/>
                </a:cubicBezTo>
                <a:cubicBezTo>
                  <a:pt x="513" y="858"/>
                  <a:pt x="430" y="802"/>
                  <a:pt x="423" y="718"/>
                </a:cubicBezTo>
                <a:cubicBezTo>
                  <a:pt x="416" y="634"/>
                  <a:pt x="485" y="518"/>
                  <a:pt x="582" y="409"/>
                </a:cubicBezTo>
                <a:cubicBezTo>
                  <a:pt x="679" y="300"/>
                  <a:pt x="995" y="121"/>
                  <a:pt x="1003" y="63"/>
                </a:cubicBezTo>
                <a:cubicBezTo>
                  <a:pt x="1011" y="5"/>
                  <a:pt x="703" y="60"/>
                  <a:pt x="632" y="63"/>
                </a:cubicBezTo>
                <a:cubicBezTo>
                  <a:pt x="561" y="66"/>
                  <a:pt x="671" y="0"/>
                  <a:pt x="579" y="81"/>
                </a:cubicBezTo>
                <a:cubicBezTo>
                  <a:pt x="487" y="162"/>
                  <a:pt x="158" y="400"/>
                  <a:pt x="79" y="550"/>
                </a:cubicBezTo>
                <a:cubicBezTo>
                  <a:pt x="0" y="700"/>
                  <a:pt x="36" y="883"/>
                  <a:pt x="105" y="983"/>
                </a:cubicBezTo>
                <a:cubicBezTo>
                  <a:pt x="174" y="1083"/>
                  <a:pt x="368" y="1115"/>
                  <a:pt x="494" y="1150"/>
                </a:cubicBezTo>
                <a:cubicBezTo>
                  <a:pt x="620" y="1185"/>
                  <a:pt x="758" y="1163"/>
                  <a:pt x="864" y="1195"/>
                </a:cubicBezTo>
                <a:cubicBezTo>
                  <a:pt x="970" y="1227"/>
                  <a:pt x="1058" y="1290"/>
                  <a:pt x="1129" y="1344"/>
                </a:cubicBezTo>
                <a:cubicBezTo>
                  <a:pt x="1200" y="1398"/>
                  <a:pt x="1275" y="1439"/>
                  <a:pt x="1288" y="1521"/>
                </a:cubicBezTo>
                <a:cubicBezTo>
                  <a:pt x="1301" y="1603"/>
                  <a:pt x="1314" y="1755"/>
                  <a:pt x="1208" y="1839"/>
                </a:cubicBezTo>
                <a:cubicBezTo>
                  <a:pt x="1102" y="1923"/>
                  <a:pt x="802" y="1970"/>
                  <a:pt x="652" y="2024"/>
                </a:cubicBezTo>
                <a:cubicBezTo>
                  <a:pt x="502" y="2078"/>
                  <a:pt x="393" y="2089"/>
                  <a:pt x="308" y="2165"/>
                </a:cubicBezTo>
                <a:cubicBezTo>
                  <a:pt x="223" y="2241"/>
                  <a:pt x="157" y="2379"/>
                  <a:pt x="141" y="2483"/>
                </a:cubicBezTo>
                <a:cubicBezTo>
                  <a:pt x="125" y="2587"/>
                  <a:pt x="141" y="2718"/>
                  <a:pt x="211" y="2791"/>
                </a:cubicBezTo>
                <a:cubicBezTo>
                  <a:pt x="281" y="2864"/>
                  <a:pt x="452" y="2877"/>
                  <a:pt x="564" y="2924"/>
                </a:cubicBezTo>
                <a:cubicBezTo>
                  <a:pt x="676" y="2971"/>
                  <a:pt x="819" y="3040"/>
                  <a:pt x="882" y="3074"/>
                </a:cubicBezTo>
                <a:cubicBezTo>
                  <a:pt x="945" y="3108"/>
                  <a:pt x="931" y="3116"/>
                  <a:pt x="944" y="3127"/>
                </a:cubicBezTo>
              </a:path>
            </a:pathLst>
          </a:custGeom>
          <a:solidFill>
            <a:srgbClr val="FFFF99"/>
          </a:solidFill>
          <a:ln w="9525" cap="flat">
            <a:solidFill>
              <a:schemeClr val="folHlink"/>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85" name="Freeform 5"/>
          <p:cNvSpPr>
            <a:spLocks/>
          </p:cNvSpPr>
          <p:nvPr/>
        </p:nvSpPr>
        <p:spPr bwMode="auto">
          <a:xfrm>
            <a:off x="4410075" y="381001"/>
            <a:ext cx="3354388" cy="5249863"/>
          </a:xfrm>
          <a:custGeom>
            <a:avLst/>
            <a:gdLst>
              <a:gd name="T0" fmla="*/ 1208 w 2113"/>
              <a:gd name="T1" fmla="*/ 3307 h 3307"/>
              <a:gd name="T2" fmla="*/ 1676 w 2113"/>
              <a:gd name="T3" fmla="*/ 3245 h 3307"/>
              <a:gd name="T4" fmla="*/ 1552 w 2113"/>
              <a:gd name="T5" fmla="*/ 3086 h 3307"/>
              <a:gd name="T6" fmla="*/ 908 w 2113"/>
              <a:gd name="T7" fmla="*/ 2839 h 3307"/>
              <a:gd name="T8" fmla="*/ 600 w 2113"/>
              <a:gd name="T9" fmla="*/ 2627 h 3307"/>
              <a:gd name="T10" fmla="*/ 1014 w 2113"/>
              <a:gd name="T11" fmla="*/ 2310 h 3307"/>
              <a:gd name="T12" fmla="*/ 1685 w 2113"/>
              <a:gd name="T13" fmla="*/ 2213 h 3307"/>
              <a:gd name="T14" fmla="*/ 2073 w 2113"/>
              <a:gd name="T15" fmla="*/ 2036 h 3307"/>
              <a:gd name="T16" fmla="*/ 1923 w 2113"/>
              <a:gd name="T17" fmla="*/ 1498 h 3307"/>
              <a:gd name="T18" fmla="*/ 1411 w 2113"/>
              <a:gd name="T19" fmla="*/ 1198 h 3307"/>
              <a:gd name="T20" fmla="*/ 802 w 2113"/>
              <a:gd name="T21" fmla="*/ 1075 h 3307"/>
              <a:gd name="T22" fmla="*/ 467 w 2113"/>
              <a:gd name="T23" fmla="*/ 942 h 3307"/>
              <a:gd name="T24" fmla="*/ 564 w 2113"/>
              <a:gd name="T25" fmla="*/ 704 h 3307"/>
              <a:gd name="T26" fmla="*/ 855 w 2113"/>
              <a:gd name="T27" fmla="*/ 501 h 3307"/>
              <a:gd name="T28" fmla="*/ 1358 w 2113"/>
              <a:gd name="T29" fmla="*/ 104 h 3307"/>
              <a:gd name="T30" fmla="*/ 932 w 2113"/>
              <a:gd name="T31" fmla="*/ 93 h 3307"/>
              <a:gd name="T32" fmla="*/ 879 w 2113"/>
              <a:gd name="T33" fmla="*/ 111 h 3307"/>
              <a:gd name="T34" fmla="*/ 105 w 2113"/>
              <a:gd name="T35" fmla="*/ 757 h 3307"/>
              <a:gd name="T36" fmla="*/ 247 w 2113"/>
              <a:gd name="T37" fmla="*/ 1145 h 3307"/>
              <a:gd name="T38" fmla="*/ 776 w 2113"/>
              <a:gd name="T39" fmla="*/ 1304 h 3307"/>
              <a:gd name="T40" fmla="*/ 1217 w 2113"/>
              <a:gd name="T41" fmla="*/ 1339 h 3307"/>
              <a:gd name="T42" fmla="*/ 1464 w 2113"/>
              <a:gd name="T43" fmla="*/ 1454 h 3307"/>
              <a:gd name="T44" fmla="*/ 1711 w 2113"/>
              <a:gd name="T45" fmla="*/ 1719 h 3307"/>
              <a:gd name="T46" fmla="*/ 1623 w 2113"/>
              <a:gd name="T47" fmla="*/ 1983 h 3307"/>
              <a:gd name="T48" fmla="*/ 626 w 2113"/>
              <a:gd name="T49" fmla="*/ 2168 h 3307"/>
              <a:gd name="T50" fmla="*/ 211 w 2113"/>
              <a:gd name="T51" fmla="*/ 2557 h 3307"/>
              <a:gd name="T52" fmla="*/ 220 w 2113"/>
              <a:gd name="T53" fmla="*/ 2795 h 3307"/>
              <a:gd name="T54" fmla="*/ 476 w 2113"/>
              <a:gd name="T55" fmla="*/ 2936 h 3307"/>
              <a:gd name="T56" fmla="*/ 767 w 2113"/>
              <a:gd name="T57" fmla="*/ 3051 h 3307"/>
              <a:gd name="T58" fmla="*/ 1129 w 2113"/>
              <a:gd name="T59" fmla="*/ 3174 h 3307"/>
              <a:gd name="T60" fmla="*/ 1199 w 2113"/>
              <a:gd name="T61" fmla="*/ 3307 h 3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13" h="3307">
                <a:moveTo>
                  <a:pt x="1208" y="3307"/>
                </a:moveTo>
                <a:cubicBezTo>
                  <a:pt x="1286" y="3298"/>
                  <a:pt x="1619" y="3282"/>
                  <a:pt x="1676" y="3245"/>
                </a:cubicBezTo>
                <a:cubicBezTo>
                  <a:pt x="1733" y="3208"/>
                  <a:pt x="1680" y="3154"/>
                  <a:pt x="1552" y="3086"/>
                </a:cubicBezTo>
                <a:cubicBezTo>
                  <a:pt x="1424" y="3018"/>
                  <a:pt x="1067" y="2915"/>
                  <a:pt x="908" y="2839"/>
                </a:cubicBezTo>
                <a:cubicBezTo>
                  <a:pt x="749" y="2763"/>
                  <a:pt x="582" y="2715"/>
                  <a:pt x="600" y="2627"/>
                </a:cubicBezTo>
                <a:cubicBezTo>
                  <a:pt x="618" y="2539"/>
                  <a:pt x="833" y="2379"/>
                  <a:pt x="1014" y="2310"/>
                </a:cubicBezTo>
                <a:cubicBezTo>
                  <a:pt x="1195" y="2241"/>
                  <a:pt x="1508" y="2259"/>
                  <a:pt x="1685" y="2213"/>
                </a:cubicBezTo>
                <a:cubicBezTo>
                  <a:pt x="1862" y="2167"/>
                  <a:pt x="2033" y="2155"/>
                  <a:pt x="2073" y="2036"/>
                </a:cubicBezTo>
                <a:cubicBezTo>
                  <a:pt x="2113" y="1917"/>
                  <a:pt x="2033" y="1638"/>
                  <a:pt x="1923" y="1498"/>
                </a:cubicBezTo>
                <a:cubicBezTo>
                  <a:pt x="1813" y="1358"/>
                  <a:pt x="1598" y="1268"/>
                  <a:pt x="1411" y="1198"/>
                </a:cubicBezTo>
                <a:cubicBezTo>
                  <a:pt x="1224" y="1128"/>
                  <a:pt x="959" y="1118"/>
                  <a:pt x="802" y="1075"/>
                </a:cubicBezTo>
                <a:cubicBezTo>
                  <a:pt x="645" y="1032"/>
                  <a:pt x="507" y="1004"/>
                  <a:pt x="467" y="942"/>
                </a:cubicBezTo>
                <a:cubicBezTo>
                  <a:pt x="427" y="880"/>
                  <a:pt x="499" y="777"/>
                  <a:pt x="564" y="704"/>
                </a:cubicBezTo>
                <a:cubicBezTo>
                  <a:pt x="629" y="631"/>
                  <a:pt x="723" y="601"/>
                  <a:pt x="855" y="501"/>
                </a:cubicBezTo>
                <a:cubicBezTo>
                  <a:pt x="987" y="401"/>
                  <a:pt x="1345" y="172"/>
                  <a:pt x="1358" y="104"/>
                </a:cubicBezTo>
                <a:cubicBezTo>
                  <a:pt x="1371" y="36"/>
                  <a:pt x="1012" y="92"/>
                  <a:pt x="932" y="93"/>
                </a:cubicBezTo>
                <a:cubicBezTo>
                  <a:pt x="852" y="94"/>
                  <a:pt x="1017" y="0"/>
                  <a:pt x="879" y="111"/>
                </a:cubicBezTo>
                <a:cubicBezTo>
                  <a:pt x="741" y="222"/>
                  <a:pt x="210" y="585"/>
                  <a:pt x="105" y="757"/>
                </a:cubicBezTo>
                <a:cubicBezTo>
                  <a:pt x="0" y="929"/>
                  <a:pt x="135" y="1054"/>
                  <a:pt x="247" y="1145"/>
                </a:cubicBezTo>
                <a:cubicBezTo>
                  <a:pt x="359" y="1236"/>
                  <a:pt x="614" y="1272"/>
                  <a:pt x="776" y="1304"/>
                </a:cubicBezTo>
                <a:cubicBezTo>
                  <a:pt x="938" y="1336"/>
                  <a:pt x="1102" y="1314"/>
                  <a:pt x="1217" y="1339"/>
                </a:cubicBezTo>
                <a:cubicBezTo>
                  <a:pt x="1332" y="1364"/>
                  <a:pt x="1382" y="1391"/>
                  <a:pt x="1464" y="1454"/>
                </a:cubicBezTo>
                <a:cubicBezTo>
                  <a:pt x="1546" y="1517"/>
                  <a:pt x="1684" y="1631"/>
                  <a:pt x="1711" y="1719"/>
                </a:cubicBezTo>
                <a:cubicBezTo>
                  <a:pt x="1738" y="1807"/>
                  <a:pt x="1804" y="1908"/>
                  <a:pt x="1623" y="1983"/>
                </a:cubicBezTo>
                <a:cubicBezTo>
                  <a:pt x="1442" y="2058"/>
                  <a:pt x="861" y="2072"/>
                  <a:pt x="626" y="2168"/>
                </a:cubicBezTo>
                <a:cubicBezTo>
                  <a:pt x="391" y="2264"/>
                  <a:pt x="279" y="2453"/>
                  <a:pt x="211" y="2557"/>
                </a:cubicBezTo>
                <a:cubicBezTo>
                  <a:pt x="143" y="2661"/>
                  <a:pt x="176" y="2732"/>
                  <a:pt x="220" y="2795"/>
                </a:cubicBezTo>
                <a:cubicBezTo>
                  <a:pt x="264" y="2858"/>
                  <a:pt x="385" y="2893"/>
                  <a:pt x="476" y="2936"/>
                </a:cubicBezTo>
                <a:cubicBezTo>
                  <a:pt x="567" y="2979"/>
                  <a:pt x="658" y="3011"/>
                  <a:pt x="767" y="3051"/>
                </a:cubicBezTo>
                <a:cubicBezTo>
                  <a:pt x="876" y="3091"/>
                  <a:pt x="1057" y="3131"/>
                  <a:pt x="1129" y="3174"/>
                </a:cubicBezTo>
                <a:cubicBezTo>
                  <a:pt x="1201" y="3217"/>
                  <a:pt x="1184" y="3279"/>
                  <a:pt x="1199" y="3307"/>
                </a:cubicBezTo>
              </a:path>
            </a:pathLst>
          </a:custGeom>
          <a:solidFill>
            <a:srgbClr val="FFFF99"/>
          </a:solidFill>
          <a:ln w="9525" cap="flat">
            <a:solidFill>
              <a:schemeClr val="folHlink"/>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87" name="Freeform 7"/>
          <p:cNvSpPr>
            <a:spLocks/>
          </p:cNvSpPr>
          <p:nvPr/>
        </p:nvSpPr>
        <p:spPr bwMode="auto">
          <a:xfrm>
            <a:off x="4354514" y="441326"/>
            <a:ext cx="3552825" cy="5146675"/>
          </a:xfrm>
          <a:custGeom>
            <a:avLst/>
            <a:gdLst>
              <a:gd name="T0" fmla="*/ 1393 w 2238"/>
              <a:gd name="T1" fmla="*/ 3242 h 3242"/>
              <a:gd name="T2" fmla="*/ 1711 w 2238"/>
              <a:gd name="T3" fmla="*/ 3207 h 3242"/>
              <a:gd name="T4" fmla="*/ 1737 w 2238"/>
              <a:gd name="T5" fmla="*/ 3048 h 3242"/>
              <a:gd name="T6" fmla="*/ 1085 w 2238"/>
              <a:gd name="T7" fmla="*/ 2827 h 3242"/>
              <a:gd name="T8" fmla="*/ 476 w 2238"/>
              <a:gd name="T9" fmla="*/ 2704 h 3242"/>
              <a:gd name="T10" fmla="*/ 590 w 2238"/>
              <a:gd name="T11" fmla="*/ 2395 h 3242"/>
              <a:gd name="T12" fmla="*/ 1049 w 2238"/>
              <a:gd name="T13" fmla="*/ 2272 h 3242"/>
              <a:gd name="T14" fmla="*/ 1684 w 2238"/>
              <a:gd name="T15" fmla="*/ 2307 h 3242"/>
              <a:gd name="T16" fmla="*/ 2170 w 2238"/>
              <a:gd name="T17" fmla="*/ 2130 h 3242"/>
              <a:gd name="T18" fmla="*/ 2090 w 2238"/>
              <a:gd name="T19" fmla="*/ 1531 h 3242"/>
              <a:gd name="T20" fmla="*/ 1420 w 2238"/>
              <a:gd name="T21" fmla="*/ 1239 h 3242"/>
              <a:gd name="T22" fmla="*/ 802 w 2238"/>
              <a:gd name="T23" fmla="*/ 1134 h 3242"/>
              <a:gd name="T24" fmla="*/ 432 w 2238"/>
              <a:gd name="T25" fmla="*/ 1081 h 3242"/>
              <a:gd name="T26" fmla="*/ 449 w 2238"/>
              <a:gd name="T27" fmla="*/ 790 h 3242"/>
              <a:gd name="T28" fmla="*/ 846 w 2238"/>
              <a:gd name="T29" fmla="*/ 454 h 3242"/>
              <a:gd name="T30" fmla="*/ 1393 w 2238"/>
              <a:gd name="T31" fmla="*/ 66 h 3242"/>
              <a:gd name="T32" fmla="*/ 967 w 2238"/>
              <a:gd name="T33" fmla="*/ 55 h 3242"/>
              <a:gd name="T34" fmla="*/ 914 w 2238"/>
              <a:gd name="T35" fmla="*/ 73 h 3242"/>
              <a:gd name="T36" fmla="*/ 414 w 2238"/>
              <a:gd name="T37" fmla="*/ 445 h 3242"/>
              <a:gd name="T38" fmla="*/ 35 w 2238"/>
              <a:gd name="T39" fmla="*/ 931 h 3242"/>
              <a:gd name="T40" fmla="*/ 202 w 2238"/>
              <a:gd name="T41" fmla="*/ 1319 h 3242"/>
              <a:gd name="T42" fmla="*/ 785 w 2238"/>
              <a:gd name="T43" fmla="*/ 1345 h 3242"/>
              <a:gd name="T44" fmla="*/ 1208 w 2238"/>
              <a:gd name="T45" fmla="*/ 1407 h 3242"/>
              <a:gd name="T46" fmla="*/ 1746 w 2238"/>
              <a:gd name="T47" fmla="*/ 1592 h 3242"/>
              <a:gd name="T48" fmla="*/ 1896 w 2238"/>
              <a:gd name="T49" fmla="*/ 1857 h 3242"/>
              <a:gd name="T50" fmla="*/ 1711 w 2238"/>
              <a:gd name="T51" fmla="*/ 2095 h 3242"/>
              <a:gd name="T52" fmla="*/ 952 w 2238"/>
              <a:gd name="T53" fmla="*/ 2086 h 3242"/>
              <a:gd name="T54" fmla="*/ 317 w 2238"/>
              <a:gd name="T55" fmla="*/ 2192 h 3242"/>
              <a:gd name="T56" fmla="*/ 35 w 2238"/>
              <a:gd name="T57" fmla="*/ 2633 h 3242"/>
              <a:gd name="T58" fmla="*/ 193 w 2238"/>
              <a:gd name="T59" fmla="*/ 2854 h 3242"/>
              <a:gd name="T60" fmla="*/ 502 w 2238"/>
              <a:gd name="T61" fmla="*/ 2977 h 3242"/>
              <a:gd name="T62" fmla="*/ 802 w 2238"/>
              <a:gd name="T63" fmla="*/ 3013 h 3242"/>
              <a:gd name="T64" fmla="*/ 1199 w 2238"/>
              <a:gd name="T65" fmla="*/ 3101 h 3242"/>
              <a:gd name="T66" fmla="*/ 1393 w 2238"/>
              <a:gd name="T67" fmla="*/ 3242 h 3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38" h="3242">
                <a:moveTo>
                  <a:pt x="1393" y="3242"/>
                </a:moveTo>
                <a:cubicBezTo>
                  <a:pt x="1444" y="3236"/>
                  <a:pt x="1654" y="3239"/>
                  <a:pt x="1711" y="3207"/>
                </a:cubicBezTo>
                <a:cubicBezTo>
                  <a:pt x="1768" y="3175"/>
                  <a:pt x="1841" y="3111"/>
                  <a:pt x="1737" y="3048"/>
                </a:cubicBezTo>
                <a:cubicBezTo>
                  <a:pt x="1633" y="2985"/>
                  <a:pt x="1295" y="2884"/>
                  <a:pt x="1085" y="2827"/>
                </a:cubicBezTo>
                <a:cubicBezTo>
                  <a:pt x="875" y="2770"/>
                  <a:pt x="559" y="2776"/>
                  <a:pt x="476" y="2704"/>
                </a:cubicBezTo>
                <a:cubicBezTo>
                  <a:pt x="393" y="2632"/>
                  <a:pt x="495" y="2467"/>
                  <a:pt x="590" y="2395"/>
                </a:cubicBezTo>
                <a:cubicBezTo>
                  <a:pt x="685" y="2323"/>
                  <a:pt x="867" y="2287"/>
                  <a:pt x="1049" y="2272"/>
                </a:cubicBezTo>
                <a:cubicBezTo>
                  <a:pt x="1231" y="2257"/>
                  <a:pt x="1497" y="2331"/>
                  <a:pt x="1684" y="2307"/>
                </a:cubicBezTo>
                <a:cubicBezTo>
                  <a:pt x="1871" y="2283"/>
                  <a:pt x="2102" y="2259"/>
                  <a:pt x="2170" y="2130"/>
                </a:cubicBezTo>
                <a:cubicBezTo>
                  <a:pt x="2238" y="2001"/>
                  <a:pt x="2215" y="1679"/>
                  <a:pt x="2090" y="1531"/>
                </a:cubicBezTo>
                <a:cubicBezTo>
                  <a:pt x="1965" y="1383"/>
                  <a:pt x="1635" y="1305"/>
                  <a:pt x="1420" y="1239"/>
                </a:cubicBezTo>
                <a:cubicBezTo>
                  <a:pt x="1205" y="1173"/>
                  <a:pt x="967" y="1160"/>
                  <a:pt x="802" y="1134"/>
                </a:cubicBezTo>
                <a:cubicBezTo>
                  <a:pt x="637" y="1108"/>
                  <a:pt x="491" y="1138"/>
                  <a:pt x="432" y="1081"/>
                </a:cubicBezTo>
                <a:cubicBezTo>
                  <a:pt x="373" y="1024"/>
                  <a:pt x="380" y="894"/>
                  <a:pt x="449" y="790"/>
                </a:cubicBezTo>
                <a:cubicBezTo>
                  <a:pt x="518" y="686"/>
                  <a:pt x="689" y="575"/>
                  <a:pt x="846" y="454"/>
                </a:cubicBezTo>
                <a:cubicBezTo>
                  <a:pt x="1003" y="333"/>
                  <a:pt x="1373" y="132"/>
                  <a:pt x="1393" y="66"/>
                </a:cubicBezTo>
                <a:cubicBezTo>
                  <a:pt x="1413" y="0"/>
                  <a:pt x="1047" y="54"/>
                  <a:pt x="967" y="55"/>
                </a:cubicBezTo>
                <a:cubicBezTo>
                  <a:pt x="887" y="56"/>
                  <a:pt x="1006" y="8"/>
                  <a:pt x="914" y="73"/>
                </a:cubicBezTo>
                <a:cubicBezTo>
                  <a:pt x="822" y="138"/>
                  <a:pt x="561" y="302"/>
                  <a:pt x="414" y="445"/>
                </a:cubicBezTo>
                <a:cubicBezTo>
                  <a:pt x="267" y="588"/>
                  <a:pt x="70" y="785"/>
                  <a:pt x="35" y="931"/>
                </a:cubicBezTo>
                <a:cubicBezTo>
                  <a:pt x="0" y="1077"/>
                  <a:pt x="77" y="1250"/>
                  <a:pt x="202" y="1319"/>
                </a:cubicBezTo>
                <a:cubicBezTo>
                  <a:pt x="327" y="1388"/>
                  <a:pt x="617" y="1330"/>
                  <a:pt x="785" y="1345"/>
                </a:cubicBezTo>
                <a:cubicBezTo>
                  <a:pt x="953" y="1360"/>
                  <a:pt x="1048" y="1366"/>
                  <a:pt x="1208" y="1407"/>
                </a:cubicBezTo>
                <a:cubicBezTo>
                  <a:pt x="1368" y="1448"/>
                  <a:pt x="1631" y="1517"/>
                  <a:pt x="1746" y="1592"/>
                </a:cubicBezTo>
                <a:cubicBezTo>
                  <a:pt x="1861" y="1667"/>
                  <a:pt x="1902" y="1773"/>
                  <a:pt x="1896" y="1857"/>
                </a:cubicBezTo>
                <a:cubicBezTo>
                  <a:pt x="1890" y="1941"/>
                  <a:pt x="1868" y="2057"/>
                  <a:pt x="1711" y="2095"/>
                </a:cubicBezTo>
                <a:cubicBezTo>
                  <a:pt x="1554" y="2133"/>
                  <a:pt x="1184" y="2070"/>
                  <a:pt x="952" y="2086"/>
                </a:cubicBezTo>
                <a:cubicBezTo>
                  <a:pt x="720" y="2102"/>
                  <a:pt x="470" y="2101"/>
                  <a:pt x="317" y="2192"/>
                </a:cubicBezTo>
                <a:cubicBezTo>
                  <a:pt x="164" y="2283"/>
                  <a:pt x="56" y="2523"/>
                  <a:pt x="35" y="2633"/>
                </a:cubicBezTo>
                <a:cubicBezTo>
                  <a:pt x="14" y="2743"/>
                  <a:pt x="115" y="2797"/>
                  <a:pt x="193" y="2854"/>
                </a:cubicBezTo>
                <a:cubicBezTo>
                  <a:pt x="271" y="2911"/>
                  <a:pt x="401" y="2950"/>
                  <a:pt x="502" y="2977"/>
                </a:cubicBezTo>
                <a:cubicBezTo>
                  <a:pt x="603" y="3004"/>
                  <a:pt x="686" y="2992"/>
                  <a:pt x="802" y="3013"/>
                </a:cubicBezTo>
                <a:cubicBezTo>
                  <a:pt x="918" y="3034"/>
                  <a:pt x="1101" y="3063"/>
                  <a:pt x="1199" y="3101"/>
                </a:cubicBezTo>
                <a:cubicBezTo>
                  <a:pt x="1297" y="3139"/>
                  <a:pt x="1353" y="3213"/>
                  <a:pt x="1393" y="3242"/>
                </a:cubicBezTo>
              </a:path>
            </a:pathLst>
          </a:custGeom>
          <a:solidFill>
            <a:srgbClr val="FFFF99"/>
          </a:solidFill>
          <a:ln w="9525" cap="flat">
            <a:solidFill>
              <a:schemeClr val="folHlink"/>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86" name="Freeform 6"/>
          <p:cNvSpPr>
            <a:spLocks/>
          </p:cNvSpPr>
          <p:nvPr/>
        </p:nvSpPr>
        <p:spPr bwMode="auto">
          <a:xfrm>
            <a:off x="4313238" y="463550"/>
            <a:ext cx="3784600" cy="5124450"/>
          </a:xfrm>
          <a:custGeom>
            <a:avLst/>
            <a:gdLst>
              <a:gd name="T0" fmla="*/ 1419 w 2384"/>
              <a:gd name="T1" fmla="*/ 3228 h 3228"/>
              <a:gd name="T2" fmla="*/ 1737 w 2384"/>
              <a:gd name="T3" fmla="*/ 3193 h 3228"/>
              <a:gd name="T4" fmla="*/ 1763 w 2384"/>
              <a:gd name="T5" fmla="*/ 3034 h 3228"/>
              <a:gd name="T6" fmla="*/ 1349 w 2384"/>
              <a:gd name="T7" fmla="*/ 2761 h 3228"/>
              <a:gd name="T8" fmla="*/ 475 w 2384"/>
              <a:gd name="T9" fmla="*/ 2787 h 3228"/>
              <a:gd name="T10" fmla="*/ 537 w 2384"/>
              <a:gd name="T11" fmla="*/ 2434 h 3228"/>
              <a:gd name="T12" fmla="*/ 1040 w 2384"/>
              <a:gd name="T13" fmla="*/ 2346 h 3228"/>
              <a:gd name="T14" fmla="*/ 1666 w 2384"/>
              <a:gd name="T15" fmla="*/ 2514 h 3228"/>
              <a:gd name="T16" fmla="*/ 2293 w 2384"/>
              <a:gd name="T17" fmla="*/ 2284 h 3228"/>
              <a:gd name="T18" fmla="*/ 2213 w 2384"/>
              <a:gd name="T19" fmla="*/ 1631 h 3228"/>
              <a:gd name="T20" fmla="*/ 1781 w 2384"/>
              <a:gd name="T21" fmla="*/ 1367 h 3228"/>
              <a:gd name="T22" fmla="*/ 1313 w 2384"/>
              <a:gd name="T23" fmla="*/ 1261 h 3228"/>
              <a:gd name="T24" fmla="*/ 793 w 2384"/>
              <a:gd name="T25" fmla="*/ 1287 h 3228"/>
              <a:gd name="T26" fmla="*/ 440 w 2384"/>
              <a:gd name="T27" fmla="*/ 1146 h 3228"/>
              <a:gd name="T28" fmla="*/ 475 w 2384"/>
              <a:gd name="T29" fmla="*/ 776 h 3228"/>
              <a:gd name="T30" fmla="*/ 872 w 2384"/>
              <a:gd name="T31" fmla="*/ 520 h 3228"/>
              <a:gd name="T32" fmla="*/ 1225 w 2384"/>
              <a:gd name="T33" fmla="*/ 352 h 3228"/>
              <a:gd name="T34" fmla="*/ 1419 w 2384"/>
              <a:gd name="T35" fmla="*/ 52 h 3228"/>
              <a:gd name="T36" fmla="*/ 993 w 2384"/>
              <a:gd name="T37" fmla="*/ 41 h 3228"/>
              <a:gd name="T38" fmla="*/ 908 w 2384"/>
              <a:gd name="T39" fmla="*/ 255 h 3228"/>
              <a:gd name="T40" fmla="*/ 431 w 2384"/>
              <a:gd name="T41" fmla="*/ 493 h 3228"/>
              <a:gd name="T42" fmla="*/ 131 w 2384"/>
              <a:gd name="T43" fmla="*/ 802 h 3228"/>
              <a:gd name="T44" fmla="*/ 34 w 2384"/>
              <a:gd name="T45" fmla="*/ 1128 h 3228"/>
              <a:gd name="T46" fmla="*/ 184 w 2384"/>
              <a:gd name="T47" fmla="*/ 1402 h 3228"/>
              <a:gd name="T48" fmla="*/ 661 w 2384"/>
              <a:gd name="T49" fmla="*/ 1587 h 3228"/>
              <a:gd name="T50" fmla="*/ 1225 w 2384"/>
              <a:gd name="T51" fmla="*/ 1490 h 3228"/>
              <a:gd name="T52" fmla="*/ 1772 w 2384"/>
              <a:gd name="T53" fmla="*/ 1684 h 3228"/>
              <a:gd name="T54" fmla="*/ 1922 w 2384"/>
              <a:gd name="T55" fmla="*/ 1843 h 3228"/>
              <a:gd name="T56" fmla="*/ 1860 w 2384"/>
              <a:gd name="T57" fmla="*/ 2169 h 3228"/>
              <a:gd name="T58" fmla="*/ 696 w 2384"/>
              <a:gd name="T59" fmla="*/ 2081 h 3228"/>
              <a:gd name="T60" fmla="*/ 113 w 2384"/>
              <a:gd name="T61" fmla="*/ 2364 h 3228"/>
              <a:gd name="T62" fmla="*/ 16 w 2384"/>
              <a:gd name="T63" fmla="*/ 2699 h 3228"/>
              <a:gd name="T64" fmla="*/ 131 w 2384"/>
              <a:gd name="T65" fmla="*/ 2981 h 3228"/>
              <a:gd name="T66" fmla="*/ 475 w 2384"/>
              <a:gd name="T67" fmla="*/ 3052 h 3228"/>
              <a:gd name="T68" fmla="*/ 881 w 2384"/>
              <a:gd name="T69" fmla="*/ 3060 h 3228"/>
              <a:gd name="T70" fmla="*/ 1225 w 2384"/>
              <a:gd name="T71" fmla="*/ 3087 h 3228"/>
              <a:gd name="T72" fmla="*/ 1419 w 2384"/>
              <a:gd name="T73" fmla="*/ 3228 h 3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84" h="3228">
                <a:moveTo>
                  <a:pt x="1419" y="3228"/>
                </a:moveTo>
                <a:cubicBezTo>
                  <a:pt x="1470" y="3222"/>
                  <a:pt x="1680" y="3225"/>
                  <a:pt x="1737" y="3193"/>
                </a:cubicBezTo>
                <a:cubicBezTo>
                  <a:pt x="1794" y="3161"/>
                  <a:pt x="1828" y="3106"/>
                  <a:pt x="1763" y="3034"/>
                </a:cubicBezTo>
                <a:cubicBezTo>
                  <a:pt x="1698" y="2962"/>
                  <a:pt x="1564" y="2802"/>
                  <a:pt x="1349" y="2761"/>
                </a:cubicBezTo>
                <a:cubicBezTo>
                  <a:pt x="1134" y="2720"/>
                  <a:pt x="610" y="2842"/>
                  <a:pt x="475" y="2787"/>
                </a:cubicBezTo>
                <a:cubicBezTo>
                  <a:pt x="340" y="2732"/>
                  <a:pt x="443" y="2508"/>
                  <a:pt x="537" y="2434"/>
                </a:cubicBezTo>
                <a:cubicBezTo>
                  <a:pt x="631" y="2360"/>
                  <a:pt x="852" y="2333"/>
                  <a:pt x="1040" y="2346"/>
                </a:cubicBezTo>
                <a:cubicBezTo>
                  <a:pt x="1228" y="2359"/>
                  <a:pt x="1457" y="2524"/>
                  <a:pt x="1666" y="2514"/>
                </a:cubicBezTo>
                <a:cubicBezTo>
                  <a:pt x="1875" y="2504"/>
                  <a:pt x="2202" y="2431"/>
                  <a:pt x="2293" y="2284"/>
                </a:cubicBezTo>
                <a:cubicBezTo>
                  <a:pt x="2384" y="2137"/>
                  <a:pt x="2298" y="1784"/>
                  <a:pt x="2213" y="1631"/>
                </a:cubicBezTo>
                <a:cubicBezTo>
                  <a:pt x="2128" y="1478"/>
                  <a:pt x="1931" y="1429"/>
                  <a:pt x="1781" y="1367"/>
                </a:cubicBezTo>
                <a:cubicBezTo>
                  <a:pt x="1631" y="1305"/>
                  <a:pt x="1478" y="1274"/>
                  <a:pt x="1313" y="1261"/>
                </a:cubicBezTo>
                <a:cubicBezTo>
                  <a:pt x="1148" y="1248"/>
                  <a:pt x="938" y="1306"/>
                  <a:pt x="793" y="1287"/>
                </a:cubicBezTo>
                <a:cubicBezTo>
                  <a:pt x="648" y="1268"/>
                  <a:pt x="493" y="1231"/>
                  <a:pt x="440" y="1146"/>
                </a:cubicBezTo>
                <a:cubicBezTo>
                  <a:pt x="387" y="1061"/>
                  <a:pt x="403" y="880"/>
                  <a:pt x="475" y="776"/>
                </a:cubicBezTo>
                <a:cubicBezTo>
                  <a:pt x="547" y="672"/>
                  <a:pt x="747" y="591"/>
                  <a:pt x="872" y="520"/>
                </a:cubicBezTo>
                <a:cubicBezTo>
                  <a:pt x="997" y="449"/>
                  <a:pt x="1134" y="430"/>
                  <a:pt x="1225" y="352"/>
                </a:cubicBezTo>
                <a:cubicBezTo>
                  <a:pt x="1316" y="274"/>
                  <a:pt x="1458" y="104"/>
                  <a:pt x="1419" y="52"/>
                </a:cubicBezTo>
                <a:cubicBezTo>
                  <a:pt x="1380" y="0"/>
                  <a:pt x="1078" y="7"/>
                  <a:pt x="993" y="41"/>
                </a:cubicBezTo>
                <a:cubicBezTo>
                  <a:pt x="908" y="75"/>
                  <a:pt x="1002" y="180"/>
                  <a:pt x="908" y="255"/>
                </a:cubicBezTo>
                <a:cubicBezTo>
                  <a:pt x="814" y="330"/>
                  <a:pt x="561" y="402"/>
                  <a:pt x="431" y="493"/>
                </a:cubicBezTo>
                <a:cubicBezTo>
                  <a:pt x="301" y="584"/>
                  <a:pt x="197" y="696"/>
                  <a:pt x="131" y="802"/>
                </a:cubicBezTo>
                <a:cubicBezTo>
                  <a:pt x="65" y="908"/>
                  <a:pt x="25" y="1028"/>
                  <a:pt x="34" y="1128"/>
                </a:cubicBezTo>
                <a:cubicBezTo>
                  <a:pt x="43" y="1228"/>
                  <a:pt x="80" y="1326"/>
                  <a:pt x="184" y="1402"/>
                </a:cubicBezTo>
                <a:cubicBezTo>
                  <a:pt x="288" y="1478"/>
                  <a:pt x="488" y="1572"/>
                  <a:pt x="661" y="1587"/>
                </a:cubicBezTo>
                <a:cubicBezTo>
                  <a:pt x="834" y="1602"/>
                  <a:pt x="1040" y="1474"/>
                  <a:pt x="1225" y="1490"/>
                </a:cubicBezTo>
                <a:cubicBezTo>
                  <a:pt x="1410" y="1506"/>
                  <a:pt x="1656" y="1625"/>
                  <a:pt x="1772" y="1684"/>
                </a:cubicBezTo>
                <a:cubicBezTo>
                  <a:pt x="1888" y="1743"/>
                  <a:pt x="1907" y="1762"/>
                  <a:pt x="1922" y="1843"/>
                </a:cubicBezTo>
                <a:cubicBezTo>
                  <a:pt x="1937" y="1924"/>
                  <a:pt x="2064" y="2129"/>
                  <a:pt x="1860" y="2169"/>
                </a:cubicBezTo>
                <a:cubicBezTo>
                  <a:pt x="1656" y="2209"/>
                  <a:pt x="987" y="2049"/>
                  <a:pt x="696" y="2081"/>
                </a:cubicBezTo>
                <a:cubicBezTo>
                  <a:pt x="405" y="2113"/>
                  <a:pt x="226" y="2261"/>
                  <a:pt x="113" y="2364"/>
                </a:cubicBezTo>
                <a:cubicBezTo>
                  <a:pt x="0" y="2467"/>
                  <a:pt x="13" y="2596"/>
                  <a:pt x="16" y="2699"/>
                </a:cubicBezTo>
                <a:cubicBezTo>
                  <a:pt x="19" y="2802"/>
                  <a:pt x="55" y="2922"/>
                  <a:pt x="131" y="2981"/>
                </a:cubicBezTo>
                <a:cubicBezTo>
                  <a:pt x="207" y="3040"/>
                  <a:pt x="350" y="3039"/>
                  <a:pt x="475" y="3052"/>
                </a:cubicBezTo>
                <a:cubicBezTo>
                  <a:pt x="600" y="3065"/>
                  <a:pt x="756" y="3054"/>
                  <a:pt x="881" y="3060"/>
                </a:cubicBezTo>
                <a:cubicBezTo>
                  <a:pt x="1006" y="3066"/>
                  <a:pt x="1135" y="3059"/>
                  <a:pt x="1225" y="3087"/>
                </a:cubicBezTo>
                <a:cubicBezTo>
                  <a:pt x="1315" y="3115"/>
                  <a:pt x="1379" y="3199"/>
                  <a:pt x="1419" y="3228"/>
                </a:cubicBezTo>
              </a:path>
            </a:pathLst>
          </a:custGeom>
          <a:solidFill>
            <a:srgbClr val="FFFF99"/>
          </a:solidFill>
          <a:ln w="9525" cap="flat">
            <a:solidFill>
              <a:schemeClr val="folHlink"/>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88" name="Freeform 8"/>
          <p:cNvSpPr>
            <a:spLocks/>
          </p:cNvSpPr>
          <p:nvPr/>
        </p:nvSpPr>
        <p:spPr bwMode="auto">
          <a:xfrm>
            <a:off x="4148138" y="434976"/>
            <a:ext cx="4019550" cy="5153025"/>
          </a:xfrm>
          <a:custGeom>
            <a:avLst/>
            <a:gdLst>
              <a:gd name="T0" fmla="*/ 1523 w 2532"/>
              <a:gd name="T1" fmla="*/ 3246 h 3246"/>
              <a:gd name="T2" fmla="*/ 1841 w 2532"/>
              <a:gd name="T3" fmla="*/ 3211 h 3246"/>
              <a:gd name="T4" fmla="*/ 1867 w 2532"/>
              <a:gd name="T5" fmla="*/ 3052 h 3246"/>
              <a:gd name="T6" fmla="*/ 1364 w 2532"/>
              <a:gd name="T7" fmla="*/ 2743 h 3246"/>
              <a:gd name="T8" fmla="*/ 482 w 2532"/>
              <a:gd name="T9" fmla="*/ 2840 h 3246"/>
              <a:gd name="T10" fmla="*/ 641 w 2532"/>
              <a:gd name="T11" fmla="*/ 2452 h 3246"/>
              <a:gd name="T12" fmla="*/ 1144 w 2532"/>
              <a:gd name="T13" fmla="*/ 2364 h 3246"/>
              <a:gd name="T14" fmla="*/ 1770 w 2532"/>
              <a:gd name="T15" fmla="*/ 2532 h 3246"/>
              <a:gd name="T16" fmla="*/ 2423 w 2532"/>
              <a:gd name="T17" fmla="*/ 2452 h 3246"/>
              <a:gd name="T18" fmla="*/ 2423 w 2532"/>
              <a:gd name="T19" fmla="*/ 1676 h 3246"/>
              <a:gd name="T20" fmla="*/ 1947 w 2532"/>
              <a:gd name="T21" fmla="*/ 1358 h 3246"/>
              <a:gd name="T22" fmla="*/ 1417 w 2532"/>
              <a:gd name="T23" fmla="*/ 1279 h 3246"/>
              <a:gd name="T24" fmla="*/ 897 w 2532"/>
              <a:gd name="T25" fmla="*/ 1411 h 3246"/>
              <a:gd name="T26" fmla="*/ 412 w 2532"/>
              <a:gd name="T27" fmla="*/ 1270 h 3246"/>
              <a:gd name="T28" fmla="*/ 579 w 2532"/>
              <a:gd name="T29" fmla="*/ 794 h 3246"/>
              <a:gd name="T30" fmla="*/ 976 w 2532"/>
              <a:gd name="T31" fmla="*/ 617 h 3246"/>
              <a:gd name="T32" fmla="*/ 1338 w 2532"/>
              <a:gd name="T33" fmla="*/ 476 h 3246"/>
              <a:gd name="T34" fmla="*/ 1523 w 2532"/>
              <a:gd name="T35" fmla="*/ 70 h 3246"/>
              <a:gd name="T36" fmla="*/ 1097 w 2532"/>
              <a:gd name="T37" fmla="*/ 59 h 3246"/>
              <a:gd name="T38" fmla="*/ 976 w 2532"/>
              <a:gd name="T39" fmla="*/ 361 h 3246"/>
              <a:gd name="T40" fmla="*/ 412 w 2532"/>
              <a:gd name="T41" fmla="*/ 617 h 3246"/>
              <a:gd name="T42" fmla="*/ 85 w 2532"/>
              <a:gd name="T43" fmla="*/ 996 h 3246"/>
              <a:gd name="T44" fmla="*/ 32 w 2532"/>
              <a:gd name="T45" fmla="*/ 1367 h 3246"/>
              <a:gd name="T46" fmla="*/ 279 w 2532"/>
              <a:gd name="T47" fmla="*/ 1588 h 3246"/>
              <a:gd name="T48" fmla="*/ 800 w 2532"/>
              <a:gd name="T49" fmla="*/ 1720 h 3246"/>
              <a:gd name="T50" fmla="*/ 1400 w 2532"/>
              <a:gd name="T51" fmla="*/ 1596 h 3246"/>
              <a:gd name="T52" fmla="*/ 1973 w 2532"/>
              <a:gd name="T53" fmla="*/ 1702 h 3246"/>
              <a:gd name="T54" fmla="*/ 2176 w 2532"/>
              <a:gd name="T55" fmla="*/ 1958 h 3246"/>
              <a:gd name="T56" fmla="*/ 1991 w 2532"/>
              <a:gd name="T57" fmla="*/ 2302 h 3246"/>
              <a:gd name="T58" fmla="*/ 747 w 2532"/>
              <a:gd name="T59" fmla="*/ 2064 h 3246"/>
              <a:gd name="T60" fmla="*/ 120 w 2532"/>
              <a:gd name="T61" fmla="*/ 2390 h 3246"/>
              <a:gd name="T62" fmla="*/ 59 w 2532"/>
              <a:gd name="T63" fmla="*/ 2805 h 3246"/>
              <a:gd name="T64" fmla="*/ 209 w 2532"/>
              <a:gd name="T65" fmla="*/ 3087 h 3246"/>
              <a:gd name="T66" fmla="*/ 606 w 2532"/>
              <a:gd name="T67" fmla="*/ 3131 h 3246"/>
              <a:gd name="T68" fmla="*/ 1003 w 2532"/>
              <a:gd name="T69" fmla="*/ 3017 h 3246"/>
              <a:gd name="T70" fmla="*/ 1435 w 2532"/>
              <a:gd name="T71" fmla="*/ 3061 h 3246"/>
              <a:gd name="T72" fmla="*/ 1523 w 2532"/>
              <a:gd name="T73" fmla="*/ 3246 h 3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32" h="3246">
                <a:moveTo>
                  <a:pt x="1523" y="3246"/>
                </a:moveTo>
                <a:cubicBezTo>
                  <a:pt x="1574" y="3240"/>
                  <a:pt x="1784" y="3243"/>
                  <a:pt x="1841" y="3211"/>
                </a:cubicBezTo>
                <a:cubicBezTo>
                  <a:pt x="1898" y="3179"/>
                  <a:pt x="1946" y="3130"/>
                  <a:pt x="1867" y="3052"/>
                </a:cubicBezTo>
                <a:cubicBezTo>
                  <a:pt x="1788" y="2974"/>
                  <a:pt x="1595" y="2778"/>
                  <a:pt x="1364" y="2743"/>
                </a:cubicBezTo>
                <a:cubicBezTo>
                  <a:pt x="1133" y="2708"/>
                  <a:pt x="603" y="2888"/>
                  <a:pt x="482" y="2840"/>
                </a:cubicBezTo>
                <a:cubicBezTo>
                  <a:pt x="361" y="2792"/>
                  <a:pt x="531" y="2531"/>
                  <a:pt x="641" y="2452"/>
                </a:cubicBezTo>
                <a:cubicBezTo>
                  <a:pt x="751" y="2373"/>
                  <a:pt x="956" y="2351"/>
                  <a:pt x="1144" y="2364"/>
                </a:cubicBezTo>
                <a:cubicBezTo>
                  <a:pt x="1332" y="2377"/>
                  <a:pt x="1557" y="2517"/>
                  <a:pt x="1770" y="2532"/>
                </a:cubicBezTo>
                <a:cubicBezTo>
                  <a:pt x="1983" y="2547"/>
                  <a:pt x="2314" y="2595"/>
                  <a:pt x="2423" y="2452"/>
                </a:cubicBezTo>
                <a:cubicBezTo>
                  <a:pt x="2532" y="2309"/>
                  <a:pt x="2502" y="1858"/>
                  <a:pt x="2423" y="1676"/>
                </a:cubicBezTo>
                <a:cubicBezTo>
                  <a:pt x="2344" y="1494"/>
                  <a:pt x="2115" y="1424"/>
                  <a:pt x="1947" y="1358"/>
                </a:cubicBezTo>
                <a:cubicBezTo>
                  <a:pt x="1779" y="1292"/>
                  <a:pt x="1592" y="1270"/>
                  <a:pt x="1417" y="1279"/>
                </a:cubicBezTo>
                <a:cubicBezTo>
                  <a:pt x="1242" y="1288"/>
                  <a:pt x="1064" y="1412"/>
                  <a:pt x="897" y="1411"/>
                </a:cubicBezTo>
                <a:cubicBezTo>
                  <a:pt x="730" y="1410"/>
                  <a:pt x="465" y="1373"/>
                  <a:pt x="412" y="1270"/>
                </a:cubicBezTo>
                <a:cubicBezTo>
                  <a:pt x="359" y="1167"/>
                  <a:pt x="485" y="903"/>
                  <a:pt x="579" y="794"/>
                </a:cubicBezTo>
                <a:cubicBezTo>
                  <a:pt x="673" y="685"/>
                  <a:pt x="850" y="670"/>
                  <a:pt x="976" y="617"/>
                </a:cubicBezTo>
                <a:cubicBezTo>
                  <a:pt x="1102" y="564"/>
                  <a:pt x="1247" y="567"/>
                  <a:pt x="1338" y="476"/>
                </a:cubicBezTo>
                <a:cubicBezTo>
                  <a:pt x="1429" y="385"/>
                  <a:pt x="1563" y="140"/>
                  <a:pt x="1523" y="70"/>
                </a:cubicBezTo>
                <a:cubicBezTo>
                  <a:pt x="1483" y="0"/>
                  <a:pt x="1188" y="10"/>
                  <a:pt x="1097" y="59"/>
                </a:cubicBezTo>
                <a:cubicBezTo>
                  <a:pt x="1006" y="108"/>
                  <a:pt x="1090" y="268"/>
                  <a:pt x="976" y="361"/>
                </a:cubicBezTo>
                <a:cubicBezTo>
                  <a:pt x="862" y="454"/>
                  <a:pt x="560" y="511"/>
                  <a:pt x="412" y="617"/>
                </a:cubicBezTo>
                <a:cubicBezTo>
                  <a:pt x="264" y="723"/>
                  <a:pt x="148" y="871"/>
                  <a:pt x="85" y="996"/>
                </a:cubicBezTo>
                <a:cubicBezTo>
                  <a:pt x="22" y="1121"/>
                  <a:pt x="0" y="1268"/>
                  <a:pt x="32" y="1367"/>
                </a:cubicBezTo>
                <a:cubicBezTo>
                  <a:pt x="64" y="1466"/>
                  <a:pt x="151" y="1529"/>
                  <a:pt x="279" y="1588"/>
                </a:cubicBezTo>
                <a:cubicBezTo>
                  <a:pt x="407" y="1647"/>
                  <a:pt x="613" y="1719"/>
                  <a:pt x="800" y="1720"/>
                </a:cubicBezTo>
                <a:cubicBezTo>
                  <a:pt x="987" y="1721"/>
                  <a:pt x="1205" y="1599"/>
                  <a:pt x="1400" y="1596"/>
                </a:cubicBezTo>
                <a:cubicBezTo>
                  <a:pt x="1595" y="1593"/>
                  <a:pt x="1844" y="1642"/>
                  <a:pt x="1973" y="1702"/>
                </a:cubicBezTo>
                <a:cubicBezTo>
                  <a:pt x="2102" y="1762"/>
                  <a:pt x="2173" y="1858"/>
                  <a:pt x="2176" y="1958"/>
                </a:cubicBezTo>
                <a:cubicBezTo>
                  <a:pt x="2179" y="2058"/>
                  <a:pt x="2229" y="2284"/>
                  <a:pt x="1991" y="2302"/>
                </a:cubicBezTo>
                <a:cubicBezTo>
                  <a:pt x="1753" y="2320"/>
                  <a:pt x="1059" y="2049"/>
                  <a:pt x="747" y="2064"/>
                </a:cubicBezTo>
                <a:cubicBezTo>
                  <a:pt x="435" y="2079"/>
                  <a:pt x="235" y="2267"/>
                  <a:pt x="120" y="2390"/>
                </a:cubicBezTo>
                <a:cubicBezTo>
                  <a:pt x="5" y="2513"/>
                  <a:pt x="44" y="2689"/>
                  <a:pt x="59" y="2805"/>
                </a:cubicBezTo>
                <a:cubicBezTo>
                  <a:pt x="74" y="2921"/>
                  <a:pt x="118" y="3033"/>
                  <a:pt x="209" y="3087"/>
                </a:cubicBezTo>
                <a:cubicBezTo>
                  <a:pt x="300" y="3141"/>
                  <a:pt x="474" y="3143"/>
                  <a:pt x="606" y="3131"/>
                </a:cubicBezTo>
                <a:cubicBezTo>
                  <a:pt x="738" y="3119"/>
                  <a:pt x="865" y="3029"/>
                  <a:pt x="1003" y="3017"/>
                </a:cubicBezTo>
                <a:cubicBezTo>
                  <a:pt x="1141" y="3005"/>
                  <a:pt x="1348" y="3023"/>
                  <a:pt x="1435" y="3061"/>
                </a:cubicBezTo>
                <a:cubicBezTo>
                  <a:pt x="1522" y="3099"/>
                  <a:pt x="1505" y="3208"/>
                  <a:pt x="1523" y="3246"/>
                </a:cubicBezTo>
              </a:path>
            </a:pathLst>
          </a:custGeom>
          <a:solidFill>
            <a:srgbClr val="FFFF99"/>
          </a:solidFill>
          <a:ln w="9525" cap="flat">
            <a:solidFill>
              <a:schemeClr val="folHlink"/>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89" name="Freeform 9"/>
          <p:cNvSpPr>
            <a:spLocks/>
          </p:cNvSpPr>
          <p:nvPr/>
        </p:nvSpPr>
        <p:spPr bwMode="auto">
          <a:xfrm>
            <a:off x="3810001" y="457200"/>
            <a:ext cx="4486275" cy="5175250"/>
          </a:xfrm>
          <a:custGeom>
            <a:avLst/>
            <a:gdLst>
              <a:gd name="T0" fmla="*/ 1702 w 2826"/>
              <a:gd name="T1" fmla="*/ 3260 h 3260"/>
              <a:gd name="T2" fmla="*/ 2020 w 2826"/>
              <a:gd name="T3" fmla="*/ 3225 h 3260"/>
              <a:gd name="T4" fmla="*/ 2046 w 2826"/>
              <a:gd name="T5" fmla="*/ 3066 h 3260"/>
              <a:gd name="T6" fmla="*/ 1685 w 2826"/>
              <a:gd name="T7" fmla="*/ 2766 h 3260"/>
              <a:gd name="T8" fmla="*/ 1138 w 2826"/>
              <a:gd name="T9" fmla="*/ 2890 h 3260"/>
              <a:gd name="T10" fmla="*/ 635 w 2826"/>
              <a:gd name="T11" fmla="*/ 2951 h 3260"/>
              <a:gd name="T12" fmla="*/ 467 w 2826"/>
              <a:gd name="T13" fmla="*/ 2713 h 3260"/>
              <a:gd name="T14" fmla="*/ 723 w 2826"/>
              <a:gd name="T15" fmla="*/ 2404 h 3260"/>
              <a:gd name="T16" fmla="*/ 1323 w 2826"/>
              <a:gd name="T17" fmla="*/ 2378 h 3260"/>
              <a:gd name="T18" fmla="*/ 1949 w 2826"/>
              <a:gd name="T19" fmla="*/ 2546 h 3260"/>
              <a:gd name="T20" fmla="*/ 2602 w 2826"/>
              <a:gd name="T21" fmla="*/ 2643 h 3260"/>
              <a:gd name="T22" fmla="*/ 2805 w 2826"/>
              <a:gd name="T23" fmla="*/ 2281 h 3260"/>
              <a:gd name="T24" fmla="*/ 2726 w 2826"/>
              <a:gd name="T25" fmla="*/ 1760 h 3260"/>
              <a:gd name="T26" fmla="*/ 2276 w 2826"/>
              <a:gd name="T27" fmla="*/ 1381 h 3260"/>
              <a:gd name="T28" fmla="*/ 1623 w 2826"/>
              <a:gd name="T29" fmla="*/ 1346 h 3260"/>
              <a:gd name="T30" fmla="*/ 1049 w 2826"/>
              <a:gd name="T31" fmla="*/ 1513 h 3260"/>
              <a:gd name="T32" fmla="*/ 555 w 2826"/>
              <a:gd name="T33" fmla="*/ 1354 h 3260"/>
              <a:gd name="T34" fmla="*/ 758 w 2826"/>
              <a:gd name="T35" fmla="*/ 808 h 3260"/>
              <a:gd name="T36" fmla="*/ 1199 w 2826"/>
              <a:gd name="T37" fmla="*/ 684 h 3260"/>
              <a:gd name="T38" fmla="*/ 1543 w 2826"/>
              <a:gd name="T39" fmla="*/ 560 h 3260"/>
              <a:gd name="T40" fmla="*/ 1702 w 2826"/>
              <a:gd name="T41" fmla="*/ 84 h 3260"/>
              <a:gd name="T42" fmla="*/ 1323 w 2826"/>
              <a:gd name="T43" fmla="*/ 58 h 3260"/>
              <a:gd name="T44" fmla="*/ 1208 w 2826"/>
              <a:gd name="T45" fmla="*/ 419 h 3260"/>
              <a:gd name="T46" fmla="*/ 467 w 2826"/>
              <a:gd name="T47" fmla="*/ 710 h 3260"/>
              <a:gd name="T48" fmla="*/ 123 w 2826"/>
              <a:gd name="T49" fmla="*/ 1187 h 3260"/>
              <a:gd name="T50" fmla="*/ 194 w 2826"/>
              <a:gd name="T51" fmla="*/ 1549 h 3260"/>
              <a:gd name="T52" fmla="*/ 485 w 2826"/>
              <a:gd name="T53" fmla="*/ 1840 h 3260"/>
              <a:gd name="T54" fmla="*/ 1049 w 2826"/>
              <a:gd name="T55" fmla="*/ 1849 h 3260"/>
              <a:gd name="T56" fmla="*/ 1649 w 2826"/>
              <a:gd name="T57" fmla="*/ 1654 h 3260"/>
              <a:gd name="T58" fmla="*/ 2293 w 2826"/>
              <a:gd name="T59" fmla="*/ 1707 h 3260"/>
              <a:gd name="T60" fmla="*/ 2541 w 2826"/>
              <a:gd name="T61" fmla="*/ 2201 h 3260"/>
              <a:gd name="T62" fmla="*/ 2196 w 2826"/>
              <a:gd name="T63" fmla="*/ 2440 h 3260"/>
              <a:gd name="T64" fmla="*/ 591 w 2826"/>
              <a:gd name="T65" fmla="*/ 2113 h 3260"/>
              <a:gd name="T66" fmla="*/ 79 w 2826"/>
              <a:gd name="T67" fmla="*/ 2519 h 3260"/>
              <a:gd name="T68" fmla="*/ 114 w 2826"/>
              <a:gd name="T69" fmla="*/ 2925 h 3260"/>
              <a:gd name="T70" fmla="*/ 379 w 2826"/>
              <a:gd name="T71" fmla="*/ 3181 h 3260"/>
              <a:gd name="T72" fmla="*/ 776 w 2826"/>
              <a:gd name="T73" fmla="*/ 3198 h 3260"/>
              <a:gd name="T74" fmla="*/ 1208 w 2826"/>
              <a:gd name="T75" fmla="*/ 3092 h 3260"/>
              <a:gd name="T76" fmla="*/ 1702 w 2826"/>
              <a:gd name="T77" fmla="*/ 3048 h 3260"/>
              <a:gd name="T78" fmla="*/ 1702 w 2826"/>
              <a:gd name="T79" fmla="*/ 3260 h 3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26" h="3260">
                <a:moveTo>
                  <a:pt x="1702" y="3260"/>
                </a:moveTo>
                <a:cubicBezTo>
                  <a:pt x="1753" y="3254"/>
                  <a:pt x="1963" y="3257"/>
                  <a:pt x="2020" y="3225"/>
                </a:cubicBezTo>
                <a:cubicBezTo>
                  <a:pt x="2077" y="3193"/>
                  <a:pt x="2102" y="3142"/>
                  <a:pt x="2046" y="3066"/>
                </a:cubicBezTo>
                <a:cubicBezTo>
                  <a:pt x="1990" y="2990"/>
                  <a:pt x="1836" y="2795"/>
                  <a:pt x="1685" y="2766"/>
                </a:cubicBezTo>
                <a:cubicBezTo>
                  <a:pt x="1534" y="2737"/>
                  <a:pt x="1313" y="2859"/>
                  <a:pt x="1138" y="2890"/>
                </a:cubicBezTo>
                <a:cubicBezTo>
                  <a:pt x="963" y="2921"/>
                  <a:pt x="747" y="2980"/>
                  <a:pt x="635" y="2951"/>
                </a:cubicBezTo>
                <a:cubicBezTo>
                  <a:pt x="523" y="2922"/>
                  <a:pt x="452" y="2804"/>
                  <a:pt x="467" y="2713"/>
                </a:cubicBezTo>
                <a:cubicBezTo>
                  <a:pt x="482" y="2622"/>
                  <a:pt x="580" y="2460"/>
                  <a:pt x="723" y="2404"/>
                </a:cubicBezTo>
                <a:cubicBezTo>
                  <a:pt x="866" y="2348"/>
                  <a:pt x="1119" y="2354"/>
                  <a:pt x="1323" y="2378"/>
                </a:cubicBezTo>
                <a:cubicBezTo>
                  <a:pt x="1527" y="2402"/>
                  <a:pt x="1736" y="2502"/>
                  <a:pt x="1949" y="2546"/>
                </a:cubicBezTo>
                <a:cubicBezTo>
                  <a:pt x="2162" y="2590"/>
                  <a:pt x="2459" y="2687"/>
                  <a:pt x="2602" y="2643"/>
                </a:cubicBezTo>
                <a:cubicBezTo>
                  <a:pt x="2745" y="2599"/>
                  <a:pt x="2784" y="2428"/>
                  <a:pt x="2805" y="2281"/>
                </a:cubicBezTo>
                <a:cubicBezTo>
                  <a:pt x="2826" y="2134"/>
                  <a:pt x="2814" y="1910"/>
                  <a:pt x="2726" y="1760"/>
                </a:cubicBezTo>
                <a:cubicBezTo>
                  <a:pt x="2638" y="1610"/>
                  <a:pt x="2460" y="1450"/>
                  <a:pt x="2276" y="1381"/>
                </a:cubicBezTo>
                <a:cubicBezTo>
                  <a:pt x="2092" y="1312"/>
                  <a:pt x="1827" y="1324"/>
                  <a:pt x="1623" y="1346"/>
                </a:cubicBezTo>
                <a:cubicBezTo>
                  <a:pt x="1419" y="1368"/>
                  <a:pt x="1227" y="1512"/>
                  <a:pt x="1049" y="1513"/>
                </a:cubicBezTo>
                <a:cubicBezTo>
                  <a:pt x="871" y="1514"/>
                  <a:pt x="604" y="1472"/>
                  <a:pt x="555" y="1354"/>
                </a:cubicBezTo>
                <a:cubicBezTo>
                  <a:pt x="506" y="1236"/>
                  <a:pt x="651" y="920"/>
                  <a:pt x="758" y="808"/>
                </a:cubicBezTo>
                <a:cubicBezTo>
                  <a:pt x="865" y="696"/>
                  <a:pt x="1068" y="725"/>
                  <a:pt x="1199" y="684"/>
                </a:cubicBezTo>
                <a:cubicBezTo>
                  <a:pt x="1330" y="643"/>
                  <a:pt x="1459" y="660"/>
                  <a:pt x="1543" y="560"/>
                </a:cubicBezTo>
                <a:cubicBezTo>
                  <a:pt x="1627" y="460"/>
                  <a:pt x="1739" y="168"/>
                  <a:pt x="1702" y="84"/>
                </a:cubicBezTo>
                <a:cubicBezTo>
                  <a:pt x="1665" y="0"/>
                  <a:pt x="1405" y="2"/>
                  <a:pt x="1323" y="58"/>
                </a:cubicBezTo>
                <a:cubicBezTo>
                  <a:pt x="1241" y="114"/>
                  <a:pt x="1351" y="310"/>
                  <a:pt x="1208" y="419"/>
                </a:cubicBezTo>
                <a:cubicBezTo>
                  <a:pt x="1065" y="528"/>
                  <a:pt x="648" y="582"/>
                  <a:pt x="467" y="710"/>
                </a:cubicBezTo>
                <a:cubicBezTo>
                  <a:pt x="286" y="838"/>
                  <a:pt x="169" y="1047"/>
                  <a:pt x="123" y="1187"/>
                </a:cubicBezTo>
                <a:cubicBezTo>
                  <a:pt x="77" y="1327"/>
                  <a:pt x="134" y="1440"/>
                  <a:pt x="194" y="1549"/>
                </a:cubicBezTo>
                <a:cubicBezTo>
                  <a:pt x="254" y="1658"/>
                  <a:pt x="343" y="1790"/>
                  <a:pt x="485" y="1840"/>
                </a:cubicBezTo>
                <a:cubicBezTo>
                  <a:pt x="627" y="1890"/>
                  <a:pt x="855" y="1880"/>
                  <a:pt x="1049" y="1849"/>
                </a:cubicBezTo>
                <a:cubicBezTo>
                  <a:pt x="1243" y="1818"/>
                  <a:pt x="1442" y="1678"/>
                  <a:pt x="1649" y="1654"/>
                </a:cubicBezTo>
                <a:cubicBezTo>
                  <a:pt x="1856" y="1630"/>
                  <a:pt x="2144" y="1616"/>
                  <a:pt x="2293" y="1707"/>
                </a:cubicBezTo>
                <a:cubicBezTo>
                  <a:pt x="2442" y="1798"/>
                  <a:pt x="2557" y="2079"/>
                  <a:pt x="2541" y="2201"/>
                </a:cubicBezTo>
                <a:cubicBezTo>
                  <a:pt x="2525" y="2323"/>
                  <a:pt x="2521" y="2455"/>
                  <a:pt x="2196" y="2440"/>
                </a:cubicBezTo>
                <a:cubicBezTo>
                  <a:pt x="1871" y="2425"/>
                  <a:pt x="944" y="2100"/>
                  <a:pt x="591" y="2113"/>
                </a:cubicBezTo>
                <a:cubicBezTo>
                  <a:pt x="238" y="2126"/>
                  <a:pt x="158" y="2384"/>
                  <a:pt x="79" y="2519"/>
                </a:cubicBezTo>
                <a:cubicBezTo>
                  <a:pt x="0" y="2654"/>
                  <a:pt x="64" y="2815"/>
                  <a:pt x="114" y="2925"/>
                </a:cubicBezTo>
                <a:cubicBezTo>
                  <a:pt x="164" y="3035"/>
                  <a:pt x="269" y="3136"/>
                  <a:pt x="379" y="3181"/>
                </a:cubicBezTo>
                <a:cubicBezTo>
                  <a:pt x="489" y="3226"/>
                  <a:pt x="638" y="3213"/>
                  <a:pt x="776" y="3198"/>
                </a:cubicBezTo>
                <a:cubicBezTo>
                  <a:pt x="914" y="3183"/>
                  <a:pt x="1054" y="3117"/>
                  <a:pt x="1208" y="3092"/>
                </a:cubicBezTo>
                <a:cubicBezTo>
                  <a:pt x="1362" y="3067"/>
                  <a:pt x="1620" y="3020"/>
                  <a:pt x="1702" y="3048"/>
                </a:cubicBezTo>
                <a:cubicBezTo>
                  <a:pt x="1784" y="3076"/>
                  <a:pt x="1702" y="3216"/>
                  <a:pt x="1702" y="3260"/>
                </a:cubicBezTo>
              </a:path>
            </a:pathLst>
          </a:custGeom>
          <a:solidFill>
            <a:srgbClr val="3366FF"/>
          </a:solidFill>
          <a:ln w="9525" cap="flat">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Freeform 3"/>
          <p:cNvSpPr>
            <a:spLocks/>
          </p:cNvSpPr>
          <p:nvPr/>
        </p:nvSpPr>
        <p:spPr bwMode="auto">
          <a:xfrm>
            <a:off x="5105400" y="457201"/>
            <a:ext cx="2197100" cy="4994275"/>
          </a:xfrm>
          <a:custGeom>
            <a:avLst/>
            <a:gdLst>
              <a:gd name="T0" fmla="*/ 887 w 1384"/>
              <a:gd name="T1" fmla="*/ 3114 h 3146"/>
              <a:gd name="T2" fmla="*/ 1249 w 1384"/>
              <a:gd name="T3" fmla="*/ 3096 h 3146"/>
              <a:gd name="T4" fmla="*/ 922 w 1384"/>
              <a:gd name="T5" fmla="*/ 2814 h 3146"/>
              <a:gd name="T6" fmla="*/ 640 w 1384"/>
              <a:gd name="T7" fmla="*/ 2576 h 3146"/>
              <a:gd name="T8" fmla="*/ 543 w 1384"/>
              <a:gd name="T9" fmla="*/ 2320 h 3146"/>
              <a:gd name="T10" fmla="*/ 702 w 1384"/>
              <a:gd name="T11" fmla="*/ 2064 h 3146"/>
              <a:gd name="T12" fmla="*/ 1187 w 1384"/>
              <a:gd name="T13" fmla="*/ 1755 h 3146"/>
              <a:gd name="T14" fmla="*/ 1345 w 1384"/>
              <a:gd name="T15" fmla="*/ 1546 h 3146"/>
              <a:gd name="T16" fmla="*/ 1267 w 1384"/>
              <a:gd name="T17" fmla="*/ 1261 h 3146"/>
              <a:gd name="T18" fmla="*/ 640 w 1384"/>
              <a:gd name="T19" fmla="*/ 820 h 3146"/>
              <a:gd name="T20" fmla="*/ 402 w 1384"/>
              <a:gd name="T21" fmla="*/ 546 h 3146"/>
              <a:gd name="T22" fmla="*/ 499 w 1384"/>
              <a:gd name="T23" fmla="*/ 317 h 3146"/>
              <a:gd name="T24" fmla="*/ 865 w 1384"/>
              <a:gd name="T25" fmla="*/ 45 h 3146"/>
              <a:gd name="T26" fmla="*/ 494 w 1384"/>
              <a:gd name="T27" fmla="*/ 45 h 3146"/>
              <a:gd name="T28" fmla="*/ 441 w 1384"/>
              <a:gd name="T29" fmla="*/ 63 h 3146"/>
              <a:gd name="T30" fmla="*/ 64 w 1384"/>
              <a:gd name="T31" fmla="*/ 369 h 3146"/>
              <a:gd name="T32" fmla="*/ 64 w 1384"/>
              <a:gd name="T33" fmla="*/ 657 h 3146"/>
              <a:gd name="T34" fmla="*/ 448 w 1384"/>
              <a:gd name="T35" fmla="*/ 945 h 3146"/>
              <a:gd name="T36" fmla="*/ 688 w 1384"/>
              <a:gd name="T37" fmla="*/ 1089 h 3146"/>
              <a:gd name="T38" fmla="*/ 880 w 1384"/>
              <a:gd name="T39" fmla="*/ 1281 h 3146"/>
              <a:gd name="T40" fmla="*/ 928 w 1384"/>
              <a:gd name="T41" fmla="*/ 1569 h 3146"/>
              <a:gd name="T42" fmla="*/ 640 w 1384"/>
              <a:gd name="T43" fmla="*/ 1835 h 3146"/>
              <a:gd name="T44" fmla="*/ 304 w 1384"/>
              <a:gd name="T45" fmla="*/ 2049 h 3146"/>
              <a:gd name="T46" fmla="*/ 160 w 1384"/>
              <a:gd name="T47" fmla="*/ 2241 h 3146"/>
              <a:gd name="T48" fmla="*/ 208 w 1384"/>
              <a:gd name="T49" fmla="*/ 2529 h 3146"/>
              <a:gd name="T50" fmla="*/ 544 w 1384"/>
              <a:gd name="T51" fmla="*/ 2817 h 3146"/>
              <a:gd name="T52" fmla="*/ 784 w 1384"/>
              <a:gd name="T53" fmla="*/ 3009 h 3146"/>
              <a:gd name="T54" fmla="*/ 880 w 1384"/>
              <a:gd name="T55" fmla="*/ 3105 h 3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4" h="3146">
                <a:moveTo>
                  <a:pt x="887" y="3114"/>
                </a:moveTo>
                <a:cubicBezTo>
                  <a:pt x="949" y="3111"/>
                  <a:pt x="1243" y="3146"/>
                  <a:pt x="1249" y="3096"/>
                </a:cubicBezTo>
                <a:cubicBezTo>
                  <a:pt x="1255" y="3046"/>
                  <a:pt x="1023" y="2901"/>
                  <a:pt x="922" y="2814"/>
                </a:cubicBezTo>
                <a:cubicBezTo>
                  <a:pt x="821" y="2727"/>
                  <a:pt x="703" y="2658"/>
                  <a:pt x="640" y="2576"/>
                </a:cubicBezTo>
                <a:cubicBezTo>
                  <a:pt x="577" y="2494"/>
                  <a:pt x="533" y="2405"/>
                  <a:pt x="543" y="2320"/>
                </a:cubicBezTo>
                <a:cubicBezTo>
                  <a:pt x="553" y="2235"/>
                  <a:pt x="595" y="2158"/>
                  <a:pt x="702" y="2064"/>
                </a:cubicBezTo>
                <a:cubicBezTo>
                  <a:pt x="809" y="1970"/>
                  <a:pt x="1080" y="1841"/>
                  <a:pt x="1187" y="1755"/>
                </a:cubicBezTo>
                <a:cubicBezTo>
                  <a:pt x="1294" y="1669"/>
                  <a:pt x="1332" y="1628"/>
                  <a:pt x="1345" y="1546"/>
                </a:cubicBezTo>
                <a:cubicBezTo>
                  <a:pt x="1358" y="1464"/>
                  <a:pt x="1384" y="1382"/>
                  <a:pt x="1267" y="1261"/>
                </a:cubicBezTo>
                <a:cubicBezTo>
                  <a:pt x="1150" y="1140"/>
                  <a:pt x="784" y="939"/>
                  <a:pt x="640" y="820"/>
                </a:cubicBezTo>
                <a:cubicBezTo>
                  <a:pt x="496" y="701"/>
                  <a:pt x="425" y="630"/>
                  <a:pt x="402" y="546"/>
                </a:cubicBezTo>
                <a:cubicBezTo>
                  <a:pt x="379" y="462"/>
                  <a:pt x="422" y="401"/>
                  <a:pt x="499" y="317"/>
                </a:cubicBezTo>
                <a:cubicBezTo>
                  <a:pt x="576" y="233"/>
                  <a:pt x="866" y="90"/>
                  <a:pt x="865" y="45"/>
                </a:cubicBezTo>
                <a:cubicBezTo>
                  <a:pt x="864" y="0"/>
                  <a:pt x="565" y="42"/>
                  <a:pt x="494" y="45"/>
                </a:cubicBezTo>
                <a:cubicBezTo>
                  <a:pt x="423" y="48"/>
                  <a:pt x="513" y="9"/>
                  <a:pt x="441" y="63"/>
                </a:cubicBezTo>
                <a:cubicBezTo>
                  <a:pt x="369" y="117"/>
                  <a:pt x="127" y="270"/>
                  <a:pt x="64" y="369"/>
                </a:cubicBezTo>
                <a:cubicBezTo>
                  <a:pt x="1" y="468"/>
                  <a:pt x="0" y="561"/>
                  <a:pt x="64" y="657"/>
                </a:cubicBezTo>
                <a:cubicBezTo>
                  <a:pt x="128" y="753"/>
                  <a:pt x="344" y="873"/>
                  <a:pt x="448" y="945"/>
                </a:cubicBezTo>
                <a:cubicBezTo>
                  <a:pt x="552" y="1017"/>
                  <a:pt x="616" y="1033"/>
                  <a:pt x="688" y="1089"/>
                </a:cubicBezTo>
                <a:cubicBezTo>
                  <a:pt x="760" y="1145"/>
                  <a:pt x="840" y="1201"/>
                  <a:pt x="880" y="1281"/>
                </a:cubicBezTo>
                <a:cubicBezTo>
                  <a:pt x="920" y="1361"/>
                  <a:pt x="968" y="1477"/>
                  <a:pt x="928" y="1569"/>
                </a:cubicBezTo>
                <a:cubicBezTo>
                  <a:pt x="888" y="1661"/>
                  <a:pt x="744" y="1755"/>
                  <a:pt x="640" y="1835"/>
                </a:cubicBezTo>
                <a:cubicBezTo>
                  <a:pt x="536" y="1915"/>
                  <a:pt x="384" y="1981"/>
                  <a:pt x="304" y="2049"/>
                </a:cubicBezTo>
                <a:cubicBezTo>
                  <a:pt x="224" y="2117"/>
                  <a:pt x="176" y="2161"/>
                  <a:pt x="160" y="2241"/>
                </a:cubicBezTo>
                <a:cubicBezTo>
                  <a:pt x="144" y="2321"/>
                  <a:pt x="144" y="2433"/>
                  <a:pt x="208" y="2529"/>
                </a:cubicBezTo>
                <a:cubicBezTo>
                  <a:pt x="272" y="2625"/>
                  <a:pt x="448" y="2737"/>
                  <a:pt x="544" y="2817"/>
                </a:cubicBezTo>
                <a:cubicBezTo>
                  <a:pt x="640" y="2897"/>
                  <a:pt x="728" y="2961"/>
                  <a:pt x="784" y="3009"/>
                </a:cubicBezTo>
                <a:cubicBezTo>
                  <a:pt x="840" y="3057"/>
                  <a:pt x="860" y="3081"/>
                  <a:pt x="880" y="3105"/>
                </a:cubicBezTo>
              </a:path>
            </a:pathLst>
          </a:custGeom>
          <a:solidFill>
            <a:srgbClr val="FFFF99"/>
          </a:solidFill>
          <a:ln w="9525" cap="flat">
            <a:solidFill>
              <a:schemeClr val="folHlink"/>
            </a:solidFill>
            <a:prstDash val="lg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60" name="Freeform 4"/>
          <p:cNvSpPr>
            <a:spLocks/>
          </p:cNvSpPr>
          <p:nvPr/>
        </p:nvSpPr>
        <p:spPr bwMode="auto">
          <a:xfrm>
            <a:off x="4991100" y="436563"/>
            <a:ext cx="2387600" cy="5040312"/>
          </a:xfrm>
          <a:custGeom>
            <a:avLst/>
            <a:gdLst>
              <a:gd name="T0" fmla="*/ 922 w 1504"/>
              <a:gd name="T1" fmla="*/ 3175 h 3175"/>
              <a:gd name="T2" fmla="*/ 1321 w 1504"/>
              <a:gd name="T3" fmla="*/ 3109 h 3175"/>
              <a:gd name="T4" fmla="*/ 992 w 1504"/>
              <a:gd name="T5" fmla="*/ 2875 h 3175"/>
              <a:gd name="T6" fmla="*/ 701 w 1504"/>
              <a:gd name="T7" fmla="*/ 2654 h 3175"/>
              <a:gd name="T8" fmla="*/ 595 w 1504"/>
              <a:gd name="T9" fmla="*/ 2381 h 3175"/>
              <a:gd name="T10" fmla="*/ 807 w 1504"/>
              <a:gd name="T11" fmla="*/ 2133 h 3175"/>
              <a:gd name="T12" fmla="*/ 1275 w 1504"/>
              <a:gd name="T13" fmla="*/ 1886 h 3175"/>
              <a:gd name="T14" fmla="*/ 1486 w 1504"/>
              <a:gd name="T15" fmla="*/ 1613 h 3175"/>
              <a:gd name="T16" fmla="*/ 1381 w 1504"/>
              <a:gd name="T17" fmla="*/ 1278 h 3175"/>
              <a:gd name="T18" fmla="*/ 1019 w 1504"/>
              <a:gd name="T19" fmla="*/ 1066 h 3175"/>
              <a:gd name="T20" fmla="*/ 648 w 1504"/>
              <a:gd name="T21" fmla="*/ 872 h 3175"/>
              <a:gd name="T22" fmla="*/ 428 w 1504"/>
              <a:gd name="T23" fmla="*/ 651 h 3175"/>
              <a:gd name="T24" fmla="*/ 516 w 1504"/>
              <a:gd name="T25" fmla="*/ 404 h 3175"/>
              <a:gd name="T26" fmla="*/ 937 w 1504"/>
              <a:gd name="T27" fmla="*/ 58 h 3175"/>
              <a:gd name="T28" fmla="*/ 566 w 1504"/>
              <a:gd name="T29" fmla="*/ 58 h 3175"/>
              <a:gd name="T30" fmla="*/ 513 w 1504"/>
              <a:gd name="T31" fmla="*/ 76 h 3175"/>
              <a:gd name="T32" fmla="*/ 66 w 1504"/>
              <a:gd name="T33" fmla="*/ 475 h 3175"/>
              <a:gd name="T34" fmla="*/ 119 w 1504"/>
              <a:gd name="T35" fmla="*/ 810 h 3175"/>
              <a:gd name="T36" fmla="*/ 472 w 1504"/>
              <a:gd name="T37" fmla="*/ 1031 h 3175"/>
              <a:gd name="T38" fmla="*/ 789 w 1504"/>
              <a:gd name="T39" fmla="*/ 1181 h 3175"/>
              <a:gd name="T40" fmla="*/ 1010 w 1504"/>
              <a:gd name="T41" fmla="*/ 1339 h 3175"/>
              <a:gd name="T42" fmla="*/ 1098 w 1504"/>
              <a:gd name="T43" fmla="*/ 1472 h 3175"/>
              <a:gd name="T44" fmla="*/ 1045 w 1504"/>
              <a:gd name="T45" fmla="*/ 1692 h 3175"/>
              <a:gd name="T46" fmla="*/ 666 w 1504"/>
              <a:gd name="T47" fmla="*/ 1922 h 3175"/>
              <a:gd name="T48" fmla="*/ 348 w 1504"/>
              <a:gd name="T49" fmla="*/ 2125 h 3175"/>
              <a:gd name="T50" fmla="*/ 189 w 1504"/>
              <a:gd name="T51" fmla="*/ 2345 h 3175"/>
              <a:gd name="T52" fmla="*/ 251 w 1504"/>
              <a:gd name="T53" fmla="*/ 2636 h 3175"/>
              <a:gd name="T54" fmla="*/ 551 w 1504"/>
              <a:gd name="T55" fmla="*/ 2892 h 3175"/>
              <a:gd name="T56" fmla="*/ 816 w 1504"/>
              <a:gd name="T57" fmla="*/ 3069 h 3175"/>
              <a:gd name="T58" fmla="*/ 878 w 1504"/>
              <a:gd name="T59" fmla="*/ 3122 h 3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04" h="3175">
                <a:moveTo>
                  <a:pt x="922" y="3175"/>
                </a:moveTo>
                <a:cubicBezTo>
                  <a:pt x="988" y="3166"/>
                  <a:pt x="1309" y="3159"/>
                  <a:pt x="1321" y="3109"/>
                </a:cubicBezTo>
                <a:cubicBezTo>
                  <a:pt x="1333" y="3059"/>
                  <a:pt x="1095" y="2951"/>
                  <a:pt x="992" y="2875"/>
                </a:cubicBezTo>
                <a:cubicBezTo>
                  <a:pt x="889" y="2799"/>
                  <a:pt x="767" y="2736"/>
                  <a:pt x="701" y="2654"/>
                </a:cubicBezTo>
                <a:cubicBezTo>
                  <a:pt x="635" y="2572"/>
                  <a:pt x="577" y="2468"/>
                  <a:pt x="595" y="2381"/>
                </a:cubicBezTo>
                <a:cubicBezTo>
                  <a:pt x="613" y="2294"/>
                  <a:pt x="694" y="2215"/>
                  <a:pt x="807" y="2133"/>
                </a:cubicBezTo>
                <a:cubicBezTo>
                  <a:pt x="920" y="2051"/>
                  <a:pt x="1162" y="1973"/>
                  <a:pt x="1275" y="1886"/>
                </a:cubicBezTo>
                <a:cubicBezTo>
                  <a:pt x="1388" y="1799"/>
                  <a:pt x="1468" y="1714"/>
                  <a:pt x="1486" y="1613"/>
                </a:cubicBezTo>
                <a:cubicBezTo>
                  <a:pt x="1504" y="1512"/>
                  <a:pt x="1459" y="1369"/>
                  <a:pt x="1381" y="1278"/>
                </a:cubicBezTo>
                <a:cubicBezTo>
                  <a:pt x="1303" y="1187"/>
                  <a:pt x="1141" y="1134"/>
                  <a:pt x="1019" y="1066"/>
                </a:cubicBezTo>
                <a:cubicBezTo>
                  <a:pt x="897" y="998"/>
                  <a:pt x="746" y="941"/>
                  <a:pt x="648" y="872"/>
                </a:cubicBezTo>
                <a:cubicBezTo>
                  <a:pt x="550" y="803"/>
                  <a:pt x="450" y="729"/>
                  <a:pt x="428" y="651"/>
                </a:cubicBezTo>
                <a:cubicBezTo>
                  <a:pt x="406" y="573"/>
                  <a:pt x="431" y="503"/>
                  <a:pt x="516" y="404"/>
                </a:cubicBezTo>
                <a:cubicBezTo>
                  <a:pt x="601" y="305"/>
                  <a:pt x="929" y="116"/>
                  <a:pt x="937" y="58"/>
                </a:cubicBezTo>
                <a:cubicBezTo>
                  <a:pt x="945" y="0"/>
                  <a:pt x="637" y="55"/>
                  <a:pt x="566" y="58"/>
                </a:cubicBezTo>
                <a:cubicBezTo>
                  <a:pt x="495" y="61"/>
                  <a:pt x="596" y="7"/>
                  <a:pt x="513" y="76"/>
                </a:cubicBezTo>
                <a:cubicBezTo>
                  <a:pt x="430" y="145"/>
                  <a:pt x="132" y="353"/>
                  <a:pt x="66" y="475"/>
                </a:cubicBezTo>
                <a:cubicBezTo>
                  <a:pt x="0" y="597"/>
                  <a:pt x="51" y="717"/>
                  <a:pt x="119" y="810"/>
                </a:cubicBezTo>
                <a:cubicBezTo>
                  <a:pt x="187" y="903"/>
                  <a:pt x="360" y="969"/>
                  <a:pt x="472" y="1031"/>
                </a:cubicBezTo>
                <a:cubicBezTo>
                  <a:pt x="584" y="1093"/>
                  <a:pt x="699" y="1130"/>
                  <a:pt x="789" y="1181"/>
                </a:cubicBezTo>
                <a:cubicBezTo>
                  <a:pt x="879" y="1232"/>
                  <a:pt x="959" y="1291"/>
                  <a:pt x="1010" y="1339"/>
                </a:cubicBezTo>
                <a:cubicBezTo>
                  <a:pt x="1061" y="1387"/>
                  <a:pt x="1092" y="1413"/>
                  <a:pt x="1098" y="1472"/>
                </a:cubicBezTo>
                <a:cubicBezTo>
                  <a:pt x="1104" y="1531"/>
                  <a:pt x="1117" y="1617"/>
                  <a:pt x="1045" y="1692"/>
                </a:cubicBezTo>
                <a:cubicBezTo>
                  <a:pt x="973" y="1767"/>
                  <a:pt x="782" y="1850"/>
                  <a:pt x="666" y="1922"/>
                </a:cubicBezTo>
                <a:cubicBezTo>
                  <a:pt x="550" y="1994"/>
                  <a:pt x="427" y="2055"/>
                  <a:pt x="348" y="2125"/>
                </a:cubicBezTo>
                <a:cubicBezTo>
                  <a:pt x="269" y="2195"/>
                  <a:pt x="205" y="2260"/>
                  <a:pt x="189" y="2345"/>
                </a:cubicBezTo>
                <a:cubicBezTo>
                  <a:pt x="173" y="2430"/>
                  <a:pt x="191" y="2545"/>
                  <a:pt x="251" y="2636"/>
                </a:cubicBezTo>
                <a:cubicBezTo>
                  <a:pt x="311" y="2727"/>
                  <a:pt x="457" y="2820"/>
                  <a:pt x="551" y="2892"/>
                </a:cubicBezTo>
                <a:cubicBezTo>
                  <a:pt x="645" y="2964"/>
                  <a:pt x="762" y="3031"/>
                  <a:pt x="816" y="3069"/>
                </a:cubicBezTo>
                <a:cubicBezTo>
                  <a:pt x="870" y="3107"/>
                  <a:pt x="865" y="3111"/>
                  <a:pt x="878" y="3122"/>
                </a:cubicBezTo>
              </a:path>
            </a:pathLst>
          </a:custGeom>
          <a:solidFill>
            <a:srgbClr val="FFFF99"/>
          </a:solidFill>
          <a:ln w="9525" cap="flat">
            <a:solidFill>
              <a:schemeClr val="folHlink"/>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61" name="Freeform 5"/>
          <p:cNvSpPr>
            <a:spLocks/>
          </p:cNvSpPr>
          <p:nvPr/>
        </p:nvSpPr>
        <p:spPr bwMode="auto">
          <a:xfrm>
            <a:off x="4886325" y="428625"/>
            <a:ext cx="2641600" cy="5048250"/>
          </a:xfrm>
          <a:custGeom>
            <a:avLst/>
            <a:gdLst>
              <a:gd name="T0" fmla="*/ 988 w 1664"/>
              <a:gd name="T1" fmla="*/ 3180 h 3180"/>
              <a:gd name="T2" fmla="*/ 1387 w 1664"/>
              <a:gd name="T3" fmla="*/ 3114 h 3180"/>
              <a:gd name="T4" fmla="*/ 1058 w 1664"/>
              <a:gd name="T5" fmla="*/ 2880 h 3180"/>
              <a:gd name="T6" fmla="*/ 652 w 1664"/>
              <a:gd name="T7" fmla="*/ 2712 h 3180"/>
              <a:gd name="T8" fmla="*/ 511 w 1664"/>
              <a:gd name="T9" fmla="*/ 2465 h 3180"/>
              <a:gd name="T10" fmla="*/ 802 w 1664"/>
              <a:gd name="T11" fmla="*/ 2191 h 3180"/>
              <a:gd name="T12" fmla="*/ 1376 w 1664"/>
              <a:gd name="T13" fmla="*/ 2024 h 3180"/>
              <a:gd name="T14" fmla="*/ 1641 w 1664"/>
              <a:gd name="T15" fmla="*/ 1706 h 3180"/>
              <a:gd name="T16" fmla="*/ 1517 w 1664"/>
              <a:gd name="T17" fmla="*/ 1327 h 3180"/>
              <a:gd name="T18" fmla="*/ 1102 w 1664"/>
              <a:gd name="T19" fmla="*/ 1045 h 3180"/>
              <a:gd name="T20" fmla="*/ 626 w 1664"/>
              <a:gd name="T21" fmla="*/ 912 h 3180"/>
              <a:gd name="T22" fmla="*/ 423 w 1664"/>
              <a:gd name="T23" fmla="*/ 718 h 3180"/>
              <a:gd name="T24" fmla="*/ 582 w 1664"/>
              <a:gd name="T25" fmla="*/ 409 h 3180"/>
              <a:gd name="T26" fmla="*/ 1003 w 1664"/>
              <a:gd name="T27" fmla="*/ 63 h 3180"/>
              <a:gd name="T28" fmla="*/ 632 w 1664"/>
              <a:gd name="T29" fmla="*/ 63 h 3180"/>
              <a:gd name="T30" fmla="*/ 579 w 1664"/>
              <a:gd name="T31" fmla="*/ 81 h 3180"/>
              <a:gd name="T32" fmla="*/ 79 w 1664"/>
              <a:gd name="T33" fmla="*/ 550 h 3180"/>
              <a:gd name="T34" fmla="*/ 105 w 1664"/>
              <a:gd name="T35" fmla="*/ 983 h 3180"/>
              <a:gd name="T36" fmla="*/ 494 w 1664"/>
              <a:gd name="T37" fmla="*/ 1150 h 3180"/>
              <a:gd name="T38" fmla="*/ 864 w 1664"/>
              <a:gd name="T39" fmla="*/ 1195 h 3180"/>
              <a:gd name="T40" fmla="*/ 1129 w 1664"/>
              <a:gd name="T41" fmla="*/ 1344 h 3180"/>
              <a:gd name="T42" fmla="*/ 1288 w 1664"/>
              <a:gd name="T43" fmla="*/ 1521 h 3180"/>
              <a:gd name="T44" fmla="*/ 1208 w 1664"/>
              <a:gd name="T45" fmla="*/ 1839 h 3180"/>
              <a:gd name="T46" fmla="*/ 652 w 1664"/>
              <a:gd name="T47" fmla="*/ 2024 h 3180"/>
              <a:gd name="T48" fmla="*/ 308 w 1664"/>
              <a:gd name="T49" fmla="*/ 2165 h 3180"/>
              <a:gd name="T50" fmla="*/ 141 w 1664"/>
              <a:gd name="T51" fmla="*/ 2483 h 3180"/>
              <a:gd name="T52" fmla="*/ 211 w 1664"/>
              <a:gd name="T53" fmla="*/ 2791 h 3180"/>
              <a:gd name="T54" fmla="*/ 564 w 1664"/>
              <a:gd name="T55" fmla="*/ 2924 h 3180"/>
              <a:gd name="T56" fmla="*/ 882 w 1664"/>
              <a:gd name="T57" fmla="*/ 3074 h 3180"/>
              <a:gd name="T58" fmla="*/ 944 w 1664"/>
              <a:gd name="T59" fmla="*/ 3127 h 3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4" h="3180">
                <a:moveTo>
                  <a:pt x="988" y="3180"/>
                </a:moveTo>
                <a:cubicBezTo>
                  <a:pt x="1054" y="3171"/>
                  <a:pt x="1375" y="3164"/>
                  <a:pt x="1387" y="3114"/>
                </a:cubicBezTo>
                <a:cubicBezTo>
                  <a:pt x="1399" y="3064"/>
                  <a:pt x="1180" y="2947"/>
                  <a:pt x="1058" y="2880"/>
                </a:cubicBezTo>
                <a:cubicBezTo>
                  <a:pt x="936" y="2813"/>
                  <a:pt x="743" y="2781"/>
                  <a:pt x="652" y="2712"/>
                </a:cubicBezTo>
                <a:cubicBezTo>
                  <a:pt x="561" y="2643"/>
                  <a:pt x="486" y="2552"/>
                  <a:pt x="511" y="2465"/>
                </a:cubicBezTo>
                <a:cubicBezTo>
                  <a:pt x="536" y="2378"/>
                  <a:pt x="658" y="2264"/>
                  <a:pt x="802" y="2191"/>
                </a:cubicBezTo>
                <a:cubicBezTo>
                  <a:pt x="946" y="2118"/>
                  <a:pt x="1236" y="2105"/>
                  <a:pt x="1376" y="2024"/>
                </a:cubicBezTo>
                <a:cubicBezTo>
                  <a:pt x="1516" y="1943"/>
                  <a:pt x="1618" y="1822"/>
                  <a:pt x="1641" y="1706"/>
                </a:cubicBezTo>
                <a:cubicBezTo>
                  <a:pt x="1664" y="1590"/>
                  <a:pt x="1607" y="1437"/>
                  <a:pt x="1517" y="1327"/>
                </a:cubicBezTo>
                <a:cubicBezTo>
                  <a:pt x="1427" y="1217"/>
                  <a:pt x="1250" y="1114"/>
                  <a:pt x="1102" y="1045"/>
                </a:cubicBezTo>
                <a:cubicBezTo>
                  <a:pt x="954" y="976"/>
                  <a:pt x="739" y="966"/>
                  <a:pt x="626" y="912"/>
                </a:cubicBezTo>
                <a:cubicBezTo>
                  <a:pt x="513" y="858"/>
                  <a:pt x="430" y="802"/>
                  <a:pt x="423" y="718"/>
                </a:cubicBezTo>
                <a:cubicBezTo>
                  <a:pt x="416" y="634"/>
                  <a:pt x="485" y="518"/>
                  <a:pt x="582" y="409"/>
                </a:cubicBezTo>
                <a:cubicBezTo>
                  <a:pt x="679" y="300"/>
                  <a:pt x="995" y="121"/>
                  <a:pt x="1003" y="63"/>
                </a:cubicBezTo>
                <a:cubicBezTo>
                  <a:pt x="1011" y="5"/>
                  <a:pt x="703" y="60"/>
                  <a:pt x="632" y="63"/>
                </a:cubicBezTo>
                <a:cubicBezTo>
                  <a:pt x="561" y="66"/>
                  <a:pt x="671" y="0"/>
                  <a:pt x="579" y="81"/>
                </a:cubicBezTo>
                <a:cubicBezTo>
                  <a:pt x="487" y="162"/>
                  <a:pt x="158" y="400"/>
                  <a:pt x="79" y="550"/>
                </a:cubicBezTo>
                <a:cubicBezTo>
                  <a:pt x="0" y="700"/>
                  <a:pt x="36" y="883"/>
                  <a:pt x="105" y="983"/>
                </a:cubicBezTo>
                <a:cubicBezTo>
                  <a:pt x="174" y="1083"/>
                  <a:pt x="368" y="1115"/>
                  <a:pt x="494" y="1150"/>
                </a:cubicBezTo>
                <a:cubicBezTo>
                  <a:pt x="620" y="1185"/>
                  <a:pt x="758" y="1163"/>
                  <a:pt x="864" y="1195"/>
                </a:cubicBezTo>
                <a:cubicBezTo>
                  <a:pt x="970" y="1227"/>
                  <a:pt x="1058" y="1290"/>
                  <a:pt x="1129" y="1344"/>
                </a:cubicBezTo>
                <a:cubicBezTo>
                  <a:pt x="1200" y="1398"/>
                  <a:pt x="1275" y="1439"/>
                  <a:pt x="1288" y="1521"/>
                </a:cubicBezTo>
                <a:cubicBezTo>
                  <a:pt x="1301" y="1603"/>
                  <a:pt x="1314" y="1755"/>
                  <a:pt x="1208" y="1839"/>
                </a:cubicBezTo>
                <a:cubicBezTo>
                  <a:pt x="1102" y="1923"/>
                  <a:pt x="802" y="1970"/>
                  <a:pt x="652" y="2024"/>
                </a:cubicBezTo>
                <a:cubicBezTo>
                  <a:pt x="502" y="2078"/>
                  <a:pt x="393" y="2089"/>
                  <a:pt x="308" y="2165"/>
                </a:cubicBezTo>
                <a:cubicBezTo>
                  <a:pt x="223" y="2241"/>
                  <a:pt x="157" y="2379"/>
                  <a:pt x="141" y="2483"/>
                </a:cubicBezTo>
                <a:cubicBezTo>
                  <a:pt x="125" y="2587"/>
                  <a:pt x="141" y="2718"/>
                  <a:pt x="211" y="2791"/>
                </a:cubicBezTo>
                <a:cubicBezTo>
                  <a:pt x="281" y="2864"/>
                  <a:pt x="452" y="2877"/>
                  <a:pt x="564" y="2924"/>
                </a:cubicBezTo>
                <a:cubicBezTo>
                  <a:pt x="676" y="2971"/>
                  <a:pt x="819" y="3040"/>
                  <a:pt x="882" y="3074"/>
                </a:cubicBezTo>
                <a:cubicBezTo>
                  <a:pt x="945" y="3108"/>
                  <a:pt x="931" y="3116"/>
                  <a:pt x="944" y="3127"/>
                </a:cubicBezTo>
              </a:path>
            </a:pathLst>
          </a:custGeom>
          <a:solidFill>
            <a:srgbClr val="FFFF99"/>
          </a:solidFill>
          <a:ln w="9525" cap="flat">
            <a:solidFill>
              <a:schemeClr val="folHlink"/>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62" name="Freeform 6"/>
          <p:cNvSpPr>
            <a:spLocks/>
          </p:cNvSpPr>
          <p:nvPr/>
        </p:nvSpPr>
        <p:spPr bwMode="auto">
          <a:xfrm>
            <a:off x="4410075" y="381001"/>
            <a:ext cx="3354388" cy="5249863"/>
          </a:xfrm>
          <a:custGeom>
            <a:avLst/>
            <a:gdLst>
              <a:gd name="T0" fmla="*/ 1208 w 2113"/>
              <a:gd name="T1" fmla="*/ 3307 h 3307"/>
              <a:gd name="T2" fmla="*/ 1676 w 2113"/>
              <a:gd name="T3" fmla="*/ 3245 h 3307"/>
              <a:gd name="T4" fmla="*/ 1552 w 2113"/>
              <a:gd name="T5" fmla="*/ 3086 h 3307"/>
              <a:gd name="T6" fmla="*/ 908 w 2113"/>
              <a:gd name="T7" fmla="*/ 2839 h 3307"/>
              <a:gd name="T8" fmla="*/ 600 w 2113"/>
              <a:gd name="T9" fmla="*/ 2627 h 3307"/>
              <a:gd name="T10" fmla="*/ 1014 w 2113"/>
              <a:gd name="T11" fmla="*/ 2310 h 3307"/>
              <a:gd name="T12" fmla="*/ 1685 w 2113"/>
              <a:gd name="T13" fmla="*/ 2213 h 3307"/>
              <a:gd name="T14" fmla="*/ 2073 w 2113"/>
              <a:gd name="T15" fmla="*/ 2036 h 3307"/>
              <a:gd name="T16" fmla="*/ 1923 w 2113"/>
              <a:gd name="T17" fmla="*/ 1498 h 3307"/>
              <a:gd name="T18" fmla="*/ 1411 w 2113"/>
              <a:gd name="T19" fmla="*/ 1198 h 3307"/>
              <a:gd name="T20" fmla="*/ 802 w 2113"/>
              <a:gd name="T21" fmla="*/ 1075 h 3307"/>
              <a:gd name="T22" fmla="*/ 467 w 2113"/>
              <a:gd name="T23" fmla="*/ 942 h 3307"/>
              <a:gd name="T24" fmla="*/ 564 w 2113"/>
              <a:gd name="T25" fmla="*/ 704 h 3307"/>
              <a:gd name="T26" fmla="*/ 855 w 2113"/>
              <a:gd name="T27" fmla="*/ 501 h 3307"/>
              <a:gd name="T28" fmla="*/ 1358 w 2113"/>
              <a:gd name="T29" fmla="*/ 104 h 3307"/>
              <a:gd name="T30" fmla="*/ 932 w 2113"/>
              <a:gd name="T31" fmla="*/ 93 h 3307"/>
              <a:gd name="T32" fmla="*/ 879 w 2113"/>
              <a:gd name="T33" fmla="*/ 111 h 3307"/>
              <a:gd name="T34" fmla="*/ 105 w 2113"/>
              <a:gd name="T35" fmla="*/ 757 h 3307"/>
              <a:gd name="T36" fmla="*/ 247 w 2113"/>
              <a:gd name="T37" fmla="*/ 1145 h 3307"/>
              <a:gd name="T38" fmla="*/ 776 w 2113"/>
              <a:gd name="T39" fmla="*/ 1304 h 3307"/>
              <a:gd name="T40" fmla="*/ 1217 w 2113"/>
              <a:gd name="T41" fmla="*/ 1339 h 3307"/>
              <a:gd name="T42" fmla="*/ 1464 w 2113"/>
              <a:gd name="T43" fmla="*/ 1454 h 3307"/>
              <a:gd name="T44" fmla="*/ 1711 w 2113"/>
              <a:gd name="T45" fmla="*/ 1719 h 3307"/>
              <a:gd name="T46" fmla="*/ 1623 w 2113"/>
              <a:gd name="T47" fmla="*/ 1983 h 3307"/>
              <a:gd name="T48" fmla="*/ 626 w 2113"/>
              <a:gd name="T49" fmla="*/ 2168 h 3307"/>
              <a:gd name="T50" fmla="*/ 211 w 2113"/>
              <a:gd name="T51" fmla="*/ 2557 h 3307"/>
              <a:gd name="T52" fmla="*/ 220 w 2113"/>
              <a:gd name="T53" fmla="*/ 2795 h 3307"/>
              <a:gd name="T54" fmla="*/ 476 w 2113"/>
              <a:gd name="T55" fmla="*/ 2936 h 3307"/>
              <a:gd name="T56" fmla="*/ 767 w 2113"/>
              <a:gd name="T57" fmla="*/ 3051 h 3307"/>
              <a:gd name="T58" fmla="*/ 1129 w 2113"/>
              <a:gd name="T59" fmla="*/ 3174 h 3307"/>
              <a:gd name="T60" fmla="*/ 1199 w 2113"/>
              <a:gd name="T61" fmla="*/ 3307 h 3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13" h="3307">
                <a:moveTo>
                  <a:pt x="1208" y="3307"/>
                </a:moveTo>
                <a:cubicBezTo>
                  <a:pt x="1286" y="3298"/>
                  <a:pt x="1619" y="3282"/>
                  <a:pt x="1676" y="3245"/>
                </a:cubicBezTo>
                <a:cubicBezTo>
                  <a:pt x="1733" y="3208"/>
                  <a:pt x="1680" y="3154"/>
                  <a:pt x="1552" y="3086"/>
                </a:cubicBezTo>
                <a:cubicBezTo>
                  <a:pt x="1424" y="3018"/>
                  <a:pt x="1067" y="2915"/>
                  <a:pt x="908" y="2839"/>
                </a:cubicBezTo>
                <a:cubicBezTo>
                  <a:pt x="749" y="2763"/>
                  <a:pt x="582" y="2715"/>
                  <a:pt x="600" y="2627"/>
                </a:cubicBezTo>
                <a:cubicBezTo>
                  <a:pt x="618" y="2539"/>
                  <a:pt x="833" y="2379"/>
                  <a:pt x="1014" y="2310"/>
                </a:cubicBezTo>
                <a:cubicBezTo>
                  <a:pt x="1195" y="2241"/>
                  <a:pt x="1508" y="2259"/>
                  <a:pt x="1685" y="2213"/>
                </a:cubicBezTo>
                <a:cubicBezTo>
                  <a:pt x="1862" y="2167"/>
                  <a:pt x="2033" y="2155"/>
                  <a:pt x="2073" y="2036"/>
                </a:cubicBezTo>
                <a:cubicBezTo>
                  <a:pt x="2113" y="1917"/>
                  <a:pt x="2033" y="1638"/>
                  <a:pt x="1923" y="1498"/>
                </a:cubicBezTo>
                <a:cubicBezTo>
                  <a:pt x="1813" y="1358"/>
                  <a:pt x="1598" y="1268"/>
                  <a:pt x="1411" y="1198"/>
                </a:cubicBezTo>
                <a:cubicBezTo>
                  <a:pt x="1224" y="1128"/>
                  <a:pt x="959" y="1118"/>
                  <a:pt x="802" y="1075"/>
                </a:cubicBezTo>
                <a:cubicBezTo>
                  <a:pt x="645" y="1032"/>
                  <a:pt x="507" y="1004"/>
                  <a:pt x="467" y="942"/>
                </a:cubicBezTo>
                <a:cubicBezTo>
                  <a:pt x="427" y="880"/>
                  <a:pt x="499" y="777"/>
                  <a:pt x="564" y="704"/>
                </a:cubicBezTo>
                <a:cubicBezTo>
                  <a:pt x="629" y="631"/>
                  <a:pt x="723" y="601"/>
                  <a:pt x="855" y="501"/>
                </a:cubicBezTo>
                <a:cubicBezTo>
                  <a:pt x="987" y="401"/>
                  <a:pt x="1345" y="172"/>
                  <a:pt x="1358" y="104"/>
                </a:cubicBezTo>
                <a:cubicBezTo>
                  <a:pt x="1371" y="36"/>
                  <a:pt x="1012" y="92"/>
                  <a:pt x="932" y="93"/>
                </a:cubicBezTo>
                <a:cubicBezTo>
                  <a:pt x="852" y="94"/>
                  <a:pt x="1017" y="0"/>
                  <a:pt x="879" y="111"/>
                </a:cubicBezTo>
                <a:cubicBezTo>
                  <a:pt x="741" y="222"/>
                  <a:pt x="210" y="585"/>
                  <a:pt x="105" y="757"/>
                </a:cubicBezTo>
                <a:cubicBezTo>
                  <a:pt x="0" y="929"/>
                  <a:pt x="135" y="1054"/>
                  <a:pt x="247" y="1145"/>
                </a:cubicBezTo>
                <a:cubicBezTo>
                  <a:pt x="359" y="1236"/>
                  <a:pt x="614" y="1272"/>
                  <a:pt x="776" y="1304"/>
                </a:cubicBezTo>
                <a:cubicBezTo>
                  <a:pt x="938" y="1336"/>
                  <a:pt x="1102" y="1314"/>
                  <a:pt x="1217" y="1339"/>
                </a:cubicBezTo>
                <a:cubicBezTo>
                  <a:pt x="1332" y="1364"/>
                  <a:pt x="1382" y="1391"/>
                  <a:pt x="1464" y="1454"/>
                </a:cubicBezTo>
                <a:cubicBezTo>
                  <a:pt x="1546" y="1517"/>
                  <a:pt x="1684" y="1631"/>
                  <a:pt x="1711" y="1719"/>
                </a:cubicBezTo>
                <a:cubicBezTo>
                  <a:pt x="1738" y="1807"/>
                  <a:pt x="1804" y="1908"/>
                  <a:pt x="1623" y="1983"/>
                </a:cubicBezTo>
                <a:cubicBezTo>
                  <a:pt x="1442" y="2058"/>
                  <a:pt x="861" y="2072"/>
                  <a:pt x="626" y="2168"/>
                </a:cubicBezTo>
                <a:cubicBezTo>
                  <a:pt x="391" y="2264"/>
                  <a:pt x="279" y="2453"/>
                  <a:pt x="211" y="2557"/>
                </a:cubicBezTo>
                <a:cubicBezTo>
                  <a:pt x="143" y="2661"/>
                  <a:pt x="176" y="2732"/>
                  <a:pt x="220" y="2795"/>
                </a:cubicBezTo>
                <a:cubicBezTo>
                  <a:pt x="264" y="2858"/>
                  <a:pt x="385" y="2893"/>
                  <a:pt x="476" y="2936"/>
                </a:cubicBezTo>
                <a:cubicBezTo>
                  <a:pt x="567" y="2979"/>
                  <a:pt x="658" y="3011"/>
                  <a:pt x="767" y="3051"/>
                </a:cubicBezTo>
                <a:cubicBezTo>
                  <a:pt x="876" y="3091"/>
                  <a:pt x="1057" y="3131"/>
                  <a:pt x="1129" y="3174"/>
                </a:cubicBezTo>
                <a:cubicBezTo>
                  <a:pt x="1201" y="3217"/>
                  <a:pt x="1184" y="3279"/>
                  <a:pt x="1199" y="3307"/>
                </a:cubicBezTo>
              </a:path>
            </a:pathLst>
          </a:custGeom>
          <a:solidFill>
            <a:srgbClr val="FFFF99"/>
          </a:solidFill>
          <a:ln w="9525" cap="flat">
            <a:solidFill>
              <a:schemeClr val="folHlink"/>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64" name="Freeform 8"/>
          <p:cNvSpPr>
            <a:spLocks/>
          </p:cNvSpPr>
          <p:nvPr/>
        </p:nvSpPr>
        <p:spPr bwMode="auto">
          <a:xfrm>
            <a:off x="4354514" y="441326"/>
            <a:ext cx="3552825" cy="5146675"/>
          </a:xfrm>
          <a:custGeom>
            <a:avLst/>
            <a:gdLst>
              <a:gd name="T0" fmla="*/ 1393 w 2238"/>
              <a:gd name="T1" fmla="*/ 3242 h 3242"/>
              <a:gd name="T2" fmla="*/ 1711 w 2238"/>
              <a:gd name="T3" fmla="*/ 3207 h 3242"/>
              <a:gd name="T4" fmla="*/ 1737 w 2238"/>
              <a:gd name="T5" fmla="*/ 3048 h 3242"/>
              <a:gd name="T6" fmla="*/ 1085 w 2238"/>
              <a:gd name="T7" fmla="*/ 2827 h 3242"/>
              <a:gd name="T8" fmla="*/ 476 w 2238"/>
              <a:gd name="T9" fmla="*/ 2704 h 3242"/>
              <a:gd name="T10" fmla="*/ 590 w 2238"/>
              <a:gd name="T11" fmla="*/ 2395 h 3242"/>
              <a:gd name="T12" fmla="*/ 1049 w 2238"/>
              <a:gd name="T13" fmla="*/ 2272 h 3242"/>
              <a:gd name="T14" fmla="*/ 1684 w 2238"/>
              <a:gd name="T15" fmla="*/ 2307 h 3242"/>
              <a:gd name="T16" fmla="*/ 2170 w 2238"/>
              <a:gd name="T17" fmla="*/ 2130 h 3242"/>
              <a:gd name="T18" fmla="*/ 2090 w 2238"/>
              <a:gd name="T19" fmla="*/ 1531 h 3242"/>
              <a:gd name="T20" fmla="*/ 1420 w 2238"/>
              <a:gd name="T21" fmla="*/ 1239 h 3242"/>
              <a:gd name="T22" fmla="*/ 802 w 2238"/>
              <a:gd name="T23" fmla="*/ 1134 h 3242"/>
              <a:gd name="T24" fmla="*/ 432 w 2238"/>
              <a:gd name="T25" fmla="*/ 1081 h 3242"/>
              <a:gd name="T26" fmla="*/ 449 w 2238"/>
              <a:gd name="T27" fmla="*/ 790 h 3242"/>
              <a:gd name="T28" fmla="*/ 846 w 2238"/>
              <a:gd name="T29" fmla="*/ 454 h 3242"/>
              <a:gd name="T30" fmla="*/ 1393 w 2238"/>
              <a:gd name="T31" fmla="*/ 66 h 3242"/>
              <a:gd name="T32" fmla="*/ 967 w 2238"/>
              <a:gd name="T33" fmla="*/ 55 h 3242"/>
              <a:gd name="T34" fmla="*/ 914 w 2238"/>
              <a:gd name="T35" fmla="*/ 73 h 3242"/>
              <a:gd name="T36" fmla="*/ 414 w 2238"/>
              <a:gd name="T37" fmla="*/ 445 h 3242"/>
              <a:gd name="T38" fmla="*/ 35 w 2238"/>
              <a:gd name="T39" fmla="*/ 931 h 3242"/>
              <a:gd name="T40" fmla="*/ 202 w 2238"/>
              <a:gd name="T41" fmla="*/ 1319 h 3242"/>
              <a:gd name="T42" fmla="*/ 785 w 2238"/>
              <a:gd name="T43" fmla="*/ 1345 h 3242"/>
              <a:gd name="T44" fmla="*/ 1208 w 2238"/>
              <a:gd name="T45" fmla="*/ 1407 h 3242"/>
              <a:gd name="T46" fmla="*/ 1746 w 2238"/>
              <a:gd name="T47" fmla="*/ 1592 h 3242"/>
              <a:gd name="T48" fmla="*/ 1896 w 2238"/>
              <a:gd name="T49" fmla="*/ 1857 h 3242"/>
              <a:gd name="T50" fmla="*/ 1711 w 2238"/>
              <a:gd name="T51" fmla="*/ 2095 h 3242"/>
              <a:gd name="T52" fmla="*/ 952 w 2238"/>
              <a:gd name="T53" fmla="*/ 2086 h 3242"/>
              <a:gd name="T54" fmla="*/ 317 w 2238"/>
              <a:gd name="T55" fmla="*/ 2192 h 3242"/>
              <a:gd name="T56" fmla="*/ 35 w 2238"/>
              <a:gd name="T57" fmla="*/ 2633 h 3242"/>
              <a:gd name="T58" fmla="*/ 193 w 2238"/>
              <a:gd name="T59" fmla="*/ 2854 h 3242"/>
              <a:gd name="T60" fmla="*/ 502 w 2238"/>
              <a:gd name="T61" fmla="*/ 2977 h 3242"/>
              <a:gd name="T62" fmla="*/ 802 w 2238"/>
              <a:gd name="T63" fmla="*/ 3013 h 3242"/>
              <a:gd name="T64" fmla="*/ 1199 w 2238"/>
              <a:gd name="T65" fmla="*/ 3101 h 3242"/>
              <a:gd name="T66" fmla="*/ 1393 w 2238"/>
              <a:gd name="T67" fmla="*/ 3242 h 3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38" h="3242">
                <a:moveTo>
                  <a:pt x="1393" y="3242"/>
                </a:moveTo>
                <a:cubicBezTo>
                  <a:pt x="1444" y="3236"/>
                  <a:pt x="1654" y="3239"/>
                  <a:pt x="1711" y="3207"/>
                </a:cubicBezTo>
                <a:cubicBezTo>
                  <a:pt x="1768" y="3175"/>
                  <a:pt x="1841" y="3111"/>
                  <a:pt x="1737" y="3048"/>
                </a:cubicBezTo>
                <a:cubicBezTo>
                  <a:pt x="1633" y="2985"/>
                  <a:pt x="1295" y="2884"/>
                  <a:pt x="1085" y="2827"/>
                </a:cubicBezTo>
                <a:cubicBezTo>
                  <a:pt x="875" y="2770"/>
                  <a:pt x="559" y="2776"/>
                  <a:pt x="476" y="2704"/>
                </a:cubicBezTo>
                <a:cubicBezTo>
                  <a:pt x="393" y="2632"/>
                  <a:pt x="495" y="2467"/>
                  <a:pt x="590" y="2395"/>
                </a:cubicBezTo>
                <a:cubicBezTo>
                  <a:pt x="685" y="2323"/>
                  <a:pt x="867" y="2287"/>
                  <a:pt x="1049" y="2272"/>
                </a:cubicBezTo>
                <a:cubicBezTo>
                  <a:pt x="1231" y="2257"/>
                  <a:pt x="1497" y="2331"/>
                  <a:pt x="1684" y="2307"/>
                </a:cubicBezTo>
                <a:cubicBezTo>
                  <a:pt x="1871" y="2283"/>
                  <a:pt x="2102" y="2259"/>
                  <a:pt x="2170" y="2130"/>
                </a:cubicBezTo>
                <a:cubicBezTo>
                  <a:pt x="2238" y="2001"/>
                  <a:pt x="2215" y="1679"/>
                  <a:pt x="2090" y="1531"/>
                </a:cubicBezTo>
                <a:cubicBezTo>
                  <a:pt x="1965" y="1383"/>
                  <a:pt x="1635" y="1305"/>
                  <a:pt x="1420" y="1239"/>
                </a:cubicBezTo>
                <a:cubicBezTo>
                  <a:pt x="1205" y="1173"/>
                  <a:pt x="967" y="1160"/>
                  <a:pt x="802" y="1134"/>
                </a:cubicBezTo>
                <a:cubicBezTo>
                  <a:pt x="637" y="1108"/>
                  <a:pt x="491" y="1138"/>
                  <a:pt x="432" y="1081"/>
                </a:cubicBezTo>
                <a:cubicBezTo>
                  <a:pt x="373" y="1024"/>
                  <a:pt x="380" y="894"/>
                  <a:pt x="449" y="790"/>
                </a:cubicBezTo>
                <a:cubicBezTo>
                  <a:pt x="518" y="686"/>
                  <a:pt x="689" y="575"/>
                  <a:pt x="846" y="454"/>
                </a:cubicBezTo>
                <a:cubicBezTo>
                  <a:pt x="1003" y="333"/>
                  <a:pt x="1373" y="132"/>
                  <a:pt x="1393" y="66"/>
                </a:cubicBezTo>
                <a:cubicBezTo>
                  <a:pt x="1413" y="0"/>
                  <a:pt x="1047" y="54"/>
                  <a:pt x="967" y="55"/>
                </a:cubicBezTo>
                <a:cubicBezTo>
                  <a:pt x="887" y="56"/>
                  <a:pt x="1006" y="8"/>
                  <a:pt x="914" y="73"/>
                </a:cubicBezTo>
                <a:cubicBezTo>
                  <a:pt x="822" y="138"/>
                  <a:pt x="561" y="302"/>
                  <a:pt x="414" y="445"/>
                </a:cubicBezTo>
                <a:cubicBezTo>
                  <a:pt x="267" y="588"/>
                  <a:pt x="70" y="785"/>
                  <a:pt x="35" y="931"/>
                </a:cubicBezTo>
                <a:cubicBezTo>
                  <a:pt x="0" y="1077"/>
                  <a:pt x="77" y="1250"/>
                  <a:pt x="202" y="1319"/>
                </a:cubicBezTo>
                <a:cubicBezTo>
                  <a:pt x="327" y="1388"/>
                  <a:pt x="617" y="1330"/>
                  <a:pt x="785" y="1345"/>
                </a:cubicBezTo>
                <a:cubicBezTo>
                  <a:pt x="953" y="1360"/>
                  <a:pt x="1048" y="1366"/>
                  <a:pt x="1208" y="1407"/>
                </a:cubicBezTo>
                <a:cubicBezTo>
                  <a:pt x="1368" y="1448"/>
                  <a:pt x="1631" y="1517"/>
                  <a:pt x="1746" y="1592"/>
                </a:cubicBezTo>
                <a:cubicBezTo>
                  <a:pt x="1861" y="1667"/>
                  <a:pt x="1902" y="1773"/>
                  <a:pt x="1896" y="1857"/>
                </a:cubicBezTo>
                <a:cubicBezTo>
                  <a:pt x="1890" y="1941"/>
                  <a:pt x="1868" y="2057"/>
                  <a:pt x="1711" y="2095"/>
                </a:cubicBezTo>
                <a:cubicBezTo>
                  <a:pt x="1554" y="2133"/>
                  <a:pt x="1184" y="2070"/>
                  <a:pt x="952" y="2086"/>
                </a:cubicBezTo>
                <a:cubicBezTo>
                  <a:pt x="720" y="2102"/>
                  <a:pt x="470" y="2101"/>
                  <a:pt x="317" y="2192"/>
                </a:cubicBezTo>
                <a:cubicBezTo>
                  <a:pt x="164" y="2283"/>
                  <a:pt x="56" y="2523"/>
                  <a:pt x="35" y="2633"/>
                </a:cubicBezTo>
                <a:cubicBezTo>
                  <a:pt x="14" y="2743"/>
                  <a:pt x="115" y="2797"/>
                  <a:pt x="193" y="2854"/>
                </a:cubicBezTo>
                <a:cubicBezTo>
                  <a:pt x="271" y="2911"/>
                  <a:pt x="401" y="2950"/>
                  <a:pt x="502" y="2977"/>
                </a:cubicBezTo>
                <a:cubicBezTo>
                  <a:pt x="603" y="3004"/>
                  <a:pt x="686" y="2992"/>
                  <a:pt x="802" y="3013"/>
                </a:cubicBezTo>
                <a:cubicBezTo>
                  <a:pt x="918" y="3034"/>
                  <a:pt x="1101" y="3063"/>
                  <a:pt x="1199" y="3101"/>
                </a:cubicBezTo>
                <a:cubicBezTo>
                  <a:pt x="1297" y="3139"/>
                  <a:pt x="1353" y="3213"/>
                  <a:pt x="1393" y="3242"/>
                </a:cubicBezTo>
              </a:path>
            </a:pathLst>
          </a:custGeom>
          <a:solidFill>
            <a:srgbClr val="FFFF99"/>
          </a:solidFill>
          <a:ln w="9525" cap="flat">
            <a:solidFill>
              <a:schemeClr val="folHlink"/>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63" name="Freeform 7"/>
          <p:cNvSpPr>
            <a:spLocks/>
          </p:cNvSpPr>
          <p:nvPr/>
        </p:nvSpPr>
        <p:spPr bwMode="auto">
          <a:xfrm>
            <a:off x="4313238" y="463550"/>
            <a:ext cx="3784600" cy="5124450"/>
          </a:xfrm>
          <a:custGeom>
            <a:avLst/>
            <a:gdLst>
              <a:gd name="T0" fmla="*/ 1419 w 2384"/>
              <a:gd name="T1" fmla="*/ 3228 h 3228"/>
              <a:gd name="T2" fmla="*/ 1737 w 2384"/>
              <a:gd name="T3" fmla="*/ 3193 h 3228"/>
              <a:gd name="T4" fmla="*/ 1763 w 2384"/>
              <a:gd name="T5" fmla="*/ 3034 h 3228"/>
              <a:gd name="T6" fmla="*/ 1349 w 2384"/>
              <a:gd name="T7" fmla="*/ 2761 h 3228"/>
              <a:gd name="T8" fmla="*/ 475 w 2384"/>
              <a:gd name="T9" fmla="*/ 2787 h 3228"/>
              <a:gd name="T10" fmla="*/ 537 w 2384"/>
              <a:gd name="T11" fmla="*/ 2434 h 3228"/>
              <a:gd name="T12" fmla="*/ 1040 w 2384"/>
              <a:gd name="T13" fmla="*/ 2346 h 3228"/>
              <a:gd name="T14" fmla="*/ 1666 w 2384"/>
              <a:gd name="T15" fmla="*/ 2514 h 3228"/>
              <a:gd name="T16" fmla="*/ 2293 w 2384"/>
              <a:gd name="T17" fmla="*/ 2284 h 3228"/>
              <a:gd name="T18" fmla="*/ 2213 w 2384"/>
              <a:gd name="T19" fmla="*/ 1631 h 3228"/>
              <a:gd name="T20" fmla="*/ 1781 w 2384"/>
              <a:gd name="T21" fmla="*/ 1367 h 3228"/>
              <a:gd name="T22" fmla="*/ 1313 w 2384"/>
              <a:gd name="T23" fmla="*/ 1261 h 3228"/>
              <a:gd name="T24" fmla="*/ 793 w 2384"/>
              <a:gd name="T25" fmla="*/ 1287 h 3228"/>
              <a:gd name="T26" fmla="*/ 440 w 2384"/>
              <a:gd name="T27" fmla="*/ 1146 h 3228"/>
              <a:gd name="T28" fmla="*/ 475 w 2384"/>
              <a:gd name="T29" fmla="*/ 776 h 3228"/>
              <a:gd name="T30" fmla="*/ 872 w 2384"/>
              <a:gd name="T31" fmla="*/ 520 h 3228"/>
              <a:gd name="T32" fmla="*/ 1225 w 2384"/>
              <a:gd name="T33" fmla="*/ 352 h 3228"/>
              <a:gd name="T34" fmla="*/ 1419 w 2384"/>
              <a:gd name="T35" fmla="*/ 52 h 3228"/>
              <a:gd name="T36" fmla="*/ 993 w 2384"/>
              <a:gd name="T37" fmla="*/ 41 h 3228"/>
              <a:gd name="T38" fmla="*/ 908 w 2384"/>
              <a:gd name="T39" fmla="*/ 255 h 3228"/>
              <a:gd name="T40" fmla="*/ 431 w 2384"/>
              <a:gd name="T41" fmla="*/ 493 h 3228"/>
              <a:gd name="T42" fmla="*/ 131 w 2384"/>
              <a:gd name="T43" fmla="*/ 802 h 3228"/>
              <a:gd name="T44" fmla="*/ 34 w 2384"/>
              <a:gd name="T45" fmla="*/ 1128 h 3228"/>
              <a:gd name="T46" fmla="*/ 184 w 2384"/>
              <a:gd name="T47" fmla="*/ 1402 h 3228"/>
              <a:gd name="T48" fmla="*/ 661 w 2384"/>
              <a:gd name="T49" fmla="*/ 1587 h 3228"/>
              <a:gd name="T50" fmla="*/ 1225 w 2384"/>
              <a:gd name="T51" fmla="*/ 1490 h 3228"/>
              <a:gd name="T52" fmla="*/ 1772 w 2384"/>
              <a:gd name="T53" fmla="*/ 1684 h 3228"/>
              <a:gd name="T54" fmla="*/ 1922 w 2384"/>
              <a:gd name="T55" fmla="*/ 1843 h 3228"/>
              <a:gd name="T56" fmla="*/ 1860 w 2384"/>
              <a:gd name="T57" fmla="*/ 2169 h 3228"/>
              <a:gd name="T58" fmla="*/ 696 w 2384"/>
              <a:gd name="T59" fmla="*/ 2081 h 3228"/>
              <a:gd name="T60" fmla="*/ 113 w 2384"/>
              <a:gd name="T61" fmla="*/ 2364 h 3228"/>
              <a:gd name="T62" fmla="*/ 16 w 2384"/>
              <a:gd name="T63" fmla="*/ 2699 h 3228"/>
              <a:gd name="T64" fmla="*/ 131 w 2384"/>
              <a:gd name="T65" fmla="*/ 2981 h 3228"/>
              <a:gd name="T66" fmla="*/ 475 w 2384"/>
              <a:gd name="T67" fmla="*/ 3052 h 3228"/>
              <a:gd name="T68" fmla="*/ 881 w 2384"/>
              <a:gd name="T69" fmla="*/ 3060 h 3228"/>
              <a:gd name="T70" fmla="*/ 1225 w 2384"/>
              <a:gd name="T71" fmla="*/ 3087 h 3228"/>
              <a:gd name="T72" fmla="*/ 1419 w 2384"/>
              <a:gd name="T73" fmla="*/ 3228 h 3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84" h="3228">
                <a:moveTo>
                  <a:pt x="1419" y="3228"/>
                </a:moveTo>
                <a:cubicBezTo>
                  <a:pt x="1470" y="3222"/>
                  <a:pt x="1680" y="3225"/>
                  <a:pt x="1737" y="3193"/>
                </a:cubicBezTo>
                <a:cubicBezTo>
                  <a:pt x="1794" y="3161"/>
                  <a:pt x="1828" y="3106"/>
                  <a:pt x="1763" y="3034"/>
                </a:cubicBezTo>
                <a:cubicBezTo>
                  <a:pt x="1698" y="2962"/>
                  <a:pt x="1564" y="2802"/>
                  <a:pt x="1349" y="2761"/>
                </a:cubicBezTo>
                <a:cubicBezTo>
                  <a:pt x="1134" y="2720"/>
                  <a:pt x="610" y="2842"/>
                  <a:pt x="475" y="2787"/>
                </a:cubicBezTo>
                <a:cubicBezTo>
                  <a:pt x="340" y="2732"/>
                  <a:pt x="443" y="2508"/>
                  <a:pt x="537" y="2434"/>
                </a:cubicBezTo>
                <a:cubicBezTo>
                  <a:pt x="631" y="2360"/>
                  <a:pt x="852" y="2333"/>
                  <a:pt x="1040" y="2346"/>
                </a:cubicBezTo>
                <a:cubicBezTo>
                  <a:pt x="1228" y="2359"/>
                  <a:pt x="1457" y="2524"/>
                  <a:pt x="1666" y="2514"/>
                </a:cubicBezTo>
                <a:cubicBezTo>
                  <a:pt x="1875" y="2504"/>
                  <a:pt x="2202" y="2431"/>
                  <a:pt x="2293" y="2284"/>
                </a:cubicBezTo>
                <a:cubicBezTo>
                  <a:pt x="2384" y="2137"/>
                  <a:pt x="2298" y="1784"/>
                  <a:pt x="2213" y="1631"/>
                </a:cubicBezTo>
                <a:cubicBezTo>
                  <a:pt x="2128" y="1478"/>
                  <a:pt x="1931" y="1429"/>
                  <a:pt x="1781" y="1367"/>
                </a:cubicBezTo>
                <a:cubicBezTo>
                  <a:pt x="1631" y="1305"/>
                  <a:pt x="1478" y="1274"/>
                  <a:pt x="1313" y="1261"/>
                </a:cubicBezTo>
                <a:cubicBezTo>
                  <a:pt x="1148" y="1248"/>
                  <a:pt x="938" y="1306"/>
                  <a:pt x="793" y="1287"/>
                </a:cubicBezTo>
                <a:cubicBezTo>
                  <a:pt x="648" y="1268"/>
                  <a:pt x="493" y="1231"/>
                  <a:pt x="440" y="1146"/>
                </a:cubicBezTo>
                <a:cubicBezTo>
                  <a:pt x="387" y="1061"/>
                  <a:pt x="403" y="880"/>
                  <a:pt x="475" y="776"/>
                </a:cubicBezTo>
                <a:cubicBezTo>
                  <a:pt x="547" y="672"/>
                  <a:pt x="747" y="591"/>
                  <a:pt x="872" y="520"/>
                </a:cubicBezTo>
                <a:cubicBezTo>
                  <a:pt x="997" y="449"/>
                  <a:pt x="1134" y="430"/>
                  <a:pt x="1225" y="352"/>
                </a:cubicBezTo>
                <a:cubicBezTo>
                  <a:pt x="1316" y="274"/>
                  <a:pt x="1458" y="104"/>
                  <a:pt x="1419" y="52"/>
                </a:cubicBezTo>
                <a:cubicBezTo>
                  <a:pt x="1380" y="0"/>
                  <a:pt x="1078" y="7"/>
                  <a:pt x="993" y="41"/>
                </a:cubicBezTo>
                <a:cubicBezTo>
                  <a:pt x="908" y="75"/>
                  <a:pt x="1002" y="180"/>
                  <a:pt x="908" y="255"/>
                </a:cubicBezTo>
                <a:cubicBezTo>
                  <a:pt x="814" y="330"/>
                  <a:pt x="561" y="402"/>
                  <a:pt x="431" y="493"/>
                </a:cubicBezTo>
                <a:cubicBezTo>
                  <a:pt x="301" y="584"/>
                  <a:pt x="197" y="696"/>
                  <a:pt x="131" y="802"/>
                </a:cubicBezTo>
                <a:cubicBezTo>
                  <a:pt x="65" y="908"/>
                  <a:pt x="25" y="1028"/>
                  <a:pt x="34" y="1128"/>
                </a:cubicBezTo>
                <a:cubicBezTo>
                  <a:pt x="43" y="1228"/>
                  <a:pt x="80" y="1326"/>
                  <a:pt x="184" y="1402"/>
                </a:cubicBezTo>
                <a:cubicBezTo>
                  <a:pt x="288" y="1478"/>
                  <a:pt x="488" y="1572"/>
                  <a:pt x="661" y="1587"/>
                </a:cubicBezTo>
                <a:cubicBezTo>
                  <a:pt x="834" y="1602"/>
                  <a:pt x="1040" y="1474"/>
                  <a:pt x="1225" y="1490"/>
                </a:cubicBezTo>
                <a:cubicBezTo>
                  <a:pt x="1410" y="1506"/>
                  <a:pt x="1656" y="1625"/>
                  <a:pt x="1772" y="1684"/>
                </a:cubicBezTo>
                <a:cubicBezTo>
                  <a:pt x="1888" y="1743"/>
                  <a:pt x="1907" y="1762"/>
                  <a:pt x="1922" y="1843"/>
                </a:cubicBezTo>
                <a:cubicBezTo>
                  <a:pt x="1937" y="1924"/>
                  <a:pt x="2064" y="2129"/>
                  <a:pt x="1860" y="2169"/>
                </a:cubicBezTo>
                <a:cubicBezTo>
                  <a:pt x="1656" y="2209"/>
                  <a:pt x="987" y="2049"/>
                  <a:pt x="696" y="2081"/>
                </a:cubicBezTo>
                <a:cubicBezTo>
                  <a:pt x="405" y="2113"/>
                  <a:pt x="226" y="2261"/>
                  <a:pt x="113" y="2364"/>
                </a:cubicBezTo>
                <a:cubicBezTo>
                  <a:pt x="0" y="2467"/>
                  <a:pt x="13" y="2596"/>
                  <a:pt x="16" y="2699"/>
                </a:cubicBezTo>
                <a:cubicBezTo>
                  <a:pt x="19" y="2802"/>
                  <a:pt x="55" y="2922"/>
                  <a:pt x="131" y="2981"/>
                </a:cubicBezTo>
                <a:cubicBezTo>
                  <a:pt x="207" y="3040"/>
                  <a:pt x="350" y="3039"/>
                  <a:pt x="475" y="3052"/>
                </a:cubicBezTo>
                <a:cubicBezTo>
                  <a:pt x="600" y="3065"/>
                  <a:pt x="756" y="3054"/>
                  <a:pt x="881" y="3060"/>
                </a:cubicBezTo>
                <a:cubicBezTo>
                  <a:pt x="1006" y="3066"/>
                  <a:pt x="1135" y="3059"/>
                  <a:pt x="1225" y="3087"/>
                </a:cubicBezTo>
                <a:cubicBezTo>
                  <a:pt x="1315" y="3115"/>
                  <a:pt x="1379" y="3199"/>
                  <a:pt x="1419" y="3228"/>
                </a:cubicBezTo>
              </a:path>
            </a:pathLst>
          </a:custGeom>
          <a:solidFill>
            <a:srgbClr val="FFFF99"/>
          </a:solidFill>
          <a:ln w="9525" cap="flat">
            <a:solidFill>
              <a:schemeClr val="folHlink"/>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65" name="Freeform 9"/>
          <p:cNvSpPr>
            <a:spLocks/>
          </p:cNvSpPr>
          <p:nvPr/>
        </p:nvSpPr>
        <p:spPr bwMode="auto">
          <a:xfrm>
            <a:off x="4148138" y="434976"/>
            <a:ext cx="4019550" cy="5153025"/>
          </a:xfrm>
          <a:custGeom>
            <a:avLst/>
            <a:gdLst>
              <a:gd name="T0" fmla="*/ 1523 w 2532"/>
              <a:gd name="T1" fmla="*/ 3246 h 3246"/>
              <a:gd name="T2" fmla="*/ 1841 w 2532"/>
              <a:gd name="T3" fmla="*/ 3211 h 3246"/>
              <a:gd name="T4" fmla="*/ 1867 w 2532"/>
              <a:gd name="T5" fmla="*/ 3052 h 3246"/>
              <a:gd name="T6" fmla="*/ 1364 w 2532"/>
              <a:gd name="T7" fmla="*/ 2743 h 3246"/>
              <a:gd name="T8" fmla="*/ 482 w 2532"/>
              <a:gd name="T9" fmla="*/ 2840 h 3246"/>
              <a:gd name="T10" fmla="*/ 641 w 2532"/>
              <a:gd name="T11" fmla="*/ 2452 h 3246"/>
              <a:gd name="T12" fmla="*/ 1144 w 2532"/>
              <a:gd name="T13" fmla="*/ 2364 h 3246"/>
              <a:gd name="T14" fmla="*/ 1770 w 2532"/>
              <a:gd name="T15" fmla="*/ 2532 h 3246"/>
              <a:gd name="T16" fmla="*/ 2423 w 2532"/>
              <a:gd name="T17" fmla="*/ 2452 h 3246"/>
              <a:gd name="T18" fmla="*/ 2423 w 2532"/>
              <a:gd name="T19" fmla="*/ 1676 h 3246"/>
              <a:gd name="T20" fmla="*/ 1947 w 2532"/>
              <a:gd name="T21" fmla="*/ 1358 h 3246"/>
              <a:gd name="T22" fmla="*/ 1417 w 2532"/>
              <a:gd name="T23" fmla="*/ 1279 h 3246"/>
              <a:gd name="T24" fmla="*/ 897 w 2532"/>
              <a:gd name="T25" fmla="*/ 1411 h 3246"/>
              <a:gd name="T26" fmla="*/ 412 w 2532"/>
              <a:gd name="T27" fmla="*/ 1270 h 3246"/>
              <a:gd name="T28" fmla="*/ 579 w 2532"/>
              <a:gd name="T29" fmla="*/ 794 h 3246"/>
              <a:gd name="T30" fmla="*/ 976 w 2532"/>
              <a:gd name="T31" fmla="*/ 617 h 3246"/>
              <a:gd name="T32" fmla="*/ 1338 w 2532"/>
              <a:gd name="T33" fmla="*/ 476 h 3246"/>
              <a:gd name="T34" fmla="*/ 1523 w 2532"/>
              <a:gd name="T35" fmla="*/ 70 h 3246"/>
              <a:gd name="T36" fmla="*/ 1097 w 2532"/>
              <a:gd name="T37" fmla="*/ 59 h 3246"/>
              <a:gd name="T38" fmla="*/ 976 w 2532"/>
              <a:gd name="T39" fmla="*/ 361 h 3246"/>
              <a:gd name="T40" fmla="*/ 412 w 2532"/>
              <a:gd name="T41" fmla="*/ 617 h 3246"/>
              <a:gd name="T42" fmla="*/ 85 w 2532"/>
              <a:gd name="T43" fmla="*/ 996 h 3246"/>
              <a:gd name="T44" fmla="*/ 32 w 2532"/>
              <a:gd name="T45" fmla="*/ 1367 h 3246"/>
              <a:gd name="T46" fmla="*/ 279 w 2532"/>
              <a:gd name="T47" fmla="*/ 1588 h 3246"/>
              <a:gd name="T48" fmla="*/ 800 w 2532"/>
              <a:gd name="T49" fmla="*/ 1720 h 3246"/>
              <a:gd name="T50" fmla="*/ 1400 w 2532"/>
              <a:gd name="T51" fmla="*/ 1596 h 3246"/>
              <a:gd name="T52" fmla="*/ 1973 w 2532"/>
              <a:gd name="T53" fmla="*/ 1702 h 3246"/>
              <a:gd name="T54" fmla="*/ 2176 w 2532"/>
              <a:gd name="T55" fmla="*/ 1958 h 3246"/>
              <a:gd name="T56" fmla="*/ 1991 w 2532"/>
              <a:gd name="T57" fmla="*/ 2302 h 3246"/>
              <a:gd name="T58" fmla="*/ 747 w 2532"/>
              <a:gd name="T59" fmla="*/ 2064 h 3246"/>
              <a:gd name="T60" fmla="*/ 120 w 2532"/>
              <a:gd name="T61" fmla="*/ 2390 h 3246"/>
              <a:gd name="T62" fmla="*/ 59 w 2532"/>
              <a:gd name="T63" fmla="*/ 2805 h 3246"/>
              <a:gd name="T64" fmla="*/ 209 w 2532"/>
              <a:gd name="T65" fmla="*/ 3087 h 3246"/>
              <a:gd name="T66" fmla="*/ 606 w 2532"/>
              <a:gd name="T67" fmla="*/ 3131 h 3246"/>
              <a:gd name="T68" fmla="*/ 1003 w 2532"/>
              <a:gd name="T69" fmla="*/ 3017 h 3246"/>
              <a:gd name="T70" fmla="*/ 1435 w 2532"/>
              <a:gd name="T71" fmla="*/ 3061 h 3246"/>
              <a:gd name="T72" fmla="*/ 1523 w 2532"/>
              <a:gd name="T73" fmla="*/ 3246 h 3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32" h="3246">
                <a:moveTo>
                  <a:pt x="1523" y="3246"/>
                </a:moveTo>
                <a:cubicBezTo>
                  <a:pt x="1574" y="3240"/>
                  <a:pt x="1784" y="3243"/>
                  <a:pt x="1841" y="3211"/>
                </a:cubicBezTo>
                <a:cubicBezTo>
                  <a:pt x="1898" y="3179"/>
                  <a:pt x="1946" y="3130"/>
                  <a:pt x="1867" y="3052"/>
                </a:cubicBezTo>
                <a:cubicBezTo>
                  <a:pt x="1788" y="2974"/>
                  <a:pt x="1595" y="2778"/>
                  <a:pt x="1364" y="2743"/>
                </a:cubicBezTo>
                <a:cubicBezTo>
                  <a:pt x="1133" y="2708"/>
                  <a:pt x="603" y="2888"/>
                  <a:pt x="482" y="2840"/>
                </a:cubicBezTo>
                <a:cubicBezTo>
                  <a:pt x="361" y="2792"/>
                  <a:pt x="531" y="2531"/>
                  <a:pt x="641" y="2452"/>
                </a:cubicBezTo>
                <a:cubicBezTo>
                  <a:pt x="751" y="2373"/>
                  <a:pt x="956" y="2351"/>
                  <a:pt x="1144" y="2364"/>
                </a:cubicBezTo>
                <a:cubicBezTo>
                  <a:pt x="1332" y="2377"/>
                  <a:pt x="1557" y="2517"/>
                  <a:pt x="1770" y="2532"/>
                </a:cubicBezTo>
                <a:cubicBezTo>
                  <a:pt x="1983" y="2547"/>
                  <a:pt x="2314" y="2595"/>
                  <a:pt x="2423" y="2452"/>
                </a:cubicBezTo>
                <a:cubicBezTo>
                  <a:pt x="2532" y="2309"/>
                  <a:pt x="2502" y="1858"/>
                  <a:pt x="2423" y="1676"/>
                </a:cubicBezTo>
                <a:cubicBezTo>
                  <a:pt x="2344" y="1494"/>
                  <a:pt x="2115" y="1424"/>
                  <a:pt x="1947" y="1358"/>
                </a:cubicBezTo>
                <a:cubicBezTo>
                  <a:pt x="1779" y="1292"/>
                  <a:pt x="1592" y="1270"/>
                  <a:pt x="1417" y="1279"/>
                </a:cubicBezTo>
                <a:cubicBezTo>
                  <a:pt x="1242" y="1288"/>
                  <a:pt x="1064" y="1412"/>
                  <a:pt x="897" y="1411"/>
                </a:cubicBezTo>
                <a:cubicBezTo>
                  <a:pt x="730" y="1410"/>
                  <a:pt x="465" y="1373"/>
                  <a:pt x="412" y="1270"/>
                </a:cubicBezTo>
                <a:cubicBezTo>
                  <a:pt x="359" y="1167"/>
                  <a:pt x="485" y="903"/>
                  <a:pt x="579" y="794"/>
                </a:cubicBezTo>
                <a:cubicBezTo>
                  <a:pt x="673" y="685"/>
                  <a:pt x="850" y="670"/>
                  <a:pt x="976" y="617"/>
                </a:cubicBezTo>
                <a:cubicBezTo>
                  <a:pt x="1102" y="564"/>
                  <a:pt x="1247" y="567"/>
                  <a:pt x="1338" y="476"/>
                </a:cubicBezTo>
                <a:cubicBezTo>
                  <a:pt x="1429" y="385"/>
                  <a:pt x="1563" y="140"/>
                  <a:pt x="1523" y="70"/>
                </a:cubicBezTo>
                <a:cubicBezTo>
                  <a:pt x="1483" y="0"/>
                  <a:pt x="1188" y="10"/>
                  <a:pt x="1097" y="59"/>
                </a:cubicBezTo>
                <a:cubicBezTo>
                  <a:pt x="1006" y="108"/>
                  <a:pt x="1090" y="268"/>
                  <a:pt x="976" y="361"/>
                </a:cubicBezTo>
                <a:cubicBezTo>
                  <a:pt x="862" y="454"/>
                  <a:pt x="560" y="511"/>
                  <a:pt x="412" y="617"/>
                </a:cubicBezTo>
                <a:cubicBezTo>
                  <a:pt x="264" y="723"/>
                  <a:pt x="148" y="871"/>
                  <a:pt x="85" y="996"/>
                </a:cubicBezTo>
                <a:cubicBezTo>
                  <a:pt x="22" y="1121"/>
                  <a:pt x="0" y="1268"/>
                  <a:pt x="32" y="1367"/>
                </a:cubicBezTo>
                <a:cubicBezTo>
                  <a:pt x="64" y="1466"/>
                  <a:pt x="151" y="1529"/>
                  <a:pt x="279" y="1588"/>
                </a:cubicBezTo>
                <a:cubicBezTo>
                  <a:pt x="407" y="1647"/>
                  <a:pt x="613" y="1719"/>
                  <a:pt x="800" y="1720"/>
                </a:cubicBezTo>
                <a:cubicBezTo>
                  <a:pt x="987" y="1721"/>
                  <a:pt x="1205" y="1599"/>
                  <a:pt x="1400" y="1596"/>
                </a:cubicBezTo>
                <a:cubicBezTo>
                  <a:pt x="1595" y="1593"/>
                  <a:pt x="1844" y="1642"/>
                  <a:pt x="1973" y="1702"/>
                </a:cubicBezTo>
                <a:cubicBezTo>
                  <a:pt x="2102" y="1762"/>
                  <a:pt x="2173" y="1858"/>
                  <a:pt x="2176" y="1958"/>
                </a:cubicBezTo>
                <a:cubicBezTo>
                  <a:pt x="2179" y="2058"/>
                  <a:pt x="2229" y="2284"/>
                  <a:pt x="1991" y="2302"/>
                </a:cubicBezTo>
                <a:cubicBezTo>
                  <a:pt x="1753" y="2320"/>
                  <a:pt x="1059" y="2049"/>
                  <a:pt x="747" y="2064"/>
                </a:cubicBezTo>
                <a:cubicBezTo>
                  <a:pt x="435" y="2079"/>
                  <a:pt x="235" y="2267"/>
                  <a:pt x="120" y="2390"/>
                </a:cubicBezTo>
                <a:cubicBezTo>
                  <a:pt x="5" y="2513"/>
                  <a:pt x="44" y="2689"/>
                  <a:pt x="59" y="2805"/>
                </a:cubicBezTo>
                <a:cubicBezTo>
                  <a:pt x="74" y="2921"/>
                  <a:pt x="118" y="3033"/>
                  <a:pt x="209" y="3087"/>
                </a:cubicBezTo>
                <a:cubicBezTo>
                  <a:pt x="300" y="3141"/>
                  <a:pt x="474" y="3143"/>
                  <a:pt x="606" y="3131"/>
                </a:cubicBezTo>
                <a:cubicBezTo>
                  <a:pt x="738" y="3119"/>
                  <a:pt x="865" y="3029"/>
                  <a:pt x="1003" y="3017"/>
                </a:cubicBezTo>
                <a:cubicBezTo>
                  <a:pt x="1141" y="3005"/>
                  <a:pt x="1348" y="3023"/>
                  <a:pt x="1435" y="3061"/>
                </a:cubicBezTo>
                <a:cubicBezTo>
                  <a:pt x="1522" y="3099"/>
                  <a:pt x="1505" y="3208"/>
                  <a:pt x="1523" y="3246"/>
                </a:cubicBezTo>
              </a:path>
            </a:pathLst>
          </a:custGeom>
          <a:solidFill>
            <a:srgbClr val="FFFF99"/>
          </a:solidFill>
          <a:ln w="9525" cap="flat">
            <a:solidFill>
              <a:schemeClr val="folHlink"/>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66" name="Freeform 10"/>
          <p:cNvSpPr>
            <a:spLocks/>
          </p:cNvSpPr>
          <p:nvPr/>
        </p:nvSpPr>
        <p:spPr bwMode="auto">
          <a:xfrm>
            <a:off x="3810001" y="457200"/>
            <a:ext cx="4486275" cy="5175250"/>
          </a:xfrm>
          <a:custGeom>
            <a:avLst/>
            <a:gdLst>
              <a:gd name="T0" fmla="*/ 1702 w 2826"/>
              <a:gd name="T1" fmla="*/ 3260 h 3260"/>
              <a:gd name="T2" fmla="*/ 2020 w 2826"/>
              <a:gd name="T3" fmla="*/ 3225 h 3260"/>
              <a:gd name="T4" fmla="*/ 2046 w 2826"/>
              <a:gd name="T5" fmla="*/ 3066 h 3260"/>
              <a:gd name="T6" fmla="*/ 1685 w 2826"/>
              <a:gd name="T7" fmla="*/ 2766 h 3260"/>
              <a:gd name="T8" fmla="*/ 1138 w 2826"/>
              <a:gd name="T9" fmla="*/ 2890 h 3260"/>
              <a:gd name="T10" fmla="*/ 635 w 2826"/>
              <a:gd name="T11" fmla="*/ 2951 h 3260"/>
              <a:gd name="T12" fmla="*/ 467 w 2826"/>
              <a:gd name="T13" fmla="*/ 2713 h 3260"/>
              <a:gd name="T14" fmla="*/ 723 w 2826"/>
              <a:gd name="T15" fmla="*/ 2404 h 3260"/>
              <a:gd name="T16" fmla="*/ 1323 w 2826"/>
              <a:gd name="T17" fmla="*/ 2378 h 3260"/>
              <a:gd name="T18" fmla="*/ 1949 w 2826"/>
              <a:gd name="T19" fmla="*/ 2546 h 3260"/>
              <a:gd name="T20" fmla="*/ 2602 w 2826"/>
              <a:gd name="T21" fmla="*/ 2643 h 3260"/>
              <a:gd name="T22" fmla="*/ 2805 w 2826"/>
              <a:gd name="T23" fmla="*/ 2281 h 3260"/>
              <a:gd name="T24" fmla="*/ 2726 w 2826"/>
              <a:gd name="T25" fmla="*/ 1760 h 3260"/>
              <a:gd name="T26" fmla="*/ 2276 w 2826"/>
              <a:gd name="T27" fmla="*/ 1381 h 3260"/>
              <a:gd name="T28" fmla="*/ 1623 w 2826"/>
              <a:gd name="T29" fmla="*/ 1346 h 3260"/>
              <a:gd name="T30" fmla="*/ 1049 w 2826"/>
              <a:gd name="T31" fmla="*/ 1513 h 3260"/>
              <a:gd name="T32" fmla="*/ 555 w 2826"/>
              <a:gd name="T33" fmla="*/ 1354 h 3260"/>
              <a:gd name="T34" fmla="*/ 758 w 2826"/>
              <a:gd name="T35" fmla="*/ 808 h 3260"/>
              <a:gd name="T36" fmla="*/ 1199 w 2826"/>
              <a:gd name="T37" fmla="*/ 684 h 3260"/>
              <a:gd name="T38" fmla="*/ 1543 w 2826"/>
              <a:gd name="T39" fmla="*/ 560 h 3260"/>
              <a:gd name="T40" fmla="*/ 1702 w 2826"/>
              <a:gd name="T41" fmla="*/ 84 h 3260"/>
              <a:gd name="T42" fmla="*/ 1323 w 2826"/>
              <a:gd name="T43" fmla="*/ 58 h 3260"/>
              <a:gd name="T44" fmla="*/ 1208 w 2826"/>
              <a:gd name="T45" fmla="*/ 419 h 3260"/>
              <a:gd name="T46" fmla="*/ 467 w 2826"/>
              <a:gd name="T47" fmla="*/ 710 h 3260"/>
              <a:gd name="T48" fmla="*/ 123 w 2826"/>
              <a:gd name="T49" fmla="*/ 1187 h 3260"/>
              <a:gd name="T50" fmla="*/ 194 w 2826"/>
              <a:gd name="T51" fmla="*/ 1549 h 3260"/>
              <a:gd name="T52" fmla="*/ 485 w 2826"/>
              <a:gd name="T53" fmla="*/ 1840 h 3260"/>
              <a:gd name="T54" fmla="*/ 1049 w 2826"/>
              <a:gd name="T55" fmla="*/ 1849 h 3260"/>
              <a:gd name="T56" fmla="*/ 1649 w 2826"/>
              <a:gd name="T57" fmla="*/ 1654 h 3260"/>
              <a:gd name="T58" fmla="*/ 2293 w 2826"/>
              <a:gd name="T59" fmla="*/ 1707 h 3260"/>
              <a:gd name="T60" fmla="*/ 2541 w 2826"/>
              <a:gd name="T61" fmla="*/ 2201 h 3260"/>
              <a:gd name="T62" fmla="*/ 2196 w 2826"/>
              <a:gd name="T63" fmla="*/ 2440 h 3260"/>
              <a:gd name="T64" fmla="*/ 591 w 2826"/>
              <a:gd name="T65" fmla="*/ 2113 h 3260"/>
              <a:gd name="T66" fmla="*/ 79 w 2826"/>
              <a:gd name="T67" fmla="*/ 2519 h 3260"/>
              <a:gd name="T68" fmla="*/ 114 w 2826"/>
              <a:gd name="T69" fmla="*/ 2925 h 3260"/>
              <a:gd name="T70" fmla="*/ 379 w 2826"/>
              <a:gd name="T71" fmla="*/ 3181 h 3260"/>
              <a:gd name="T72" fmla="*/ 776 w 2826"/>
              <a:gd name="T73" fmla="*/ 3198 h 3260"/>
              <a:gd name="T74" fmla="*/ 1208 w 2826"/>
              <a:gd name="T75" fmla="*/ 3092 h 3260"/>
              <a:gd name="T76" fmla="*/ 1702 w 2826"/>
              <a:gd name="T77" fmla="*/ 3048 h 3260"/>
              <a:gd name="T78" fmla="*/ 1702 w 2826"/>
              <a:gd name="T79" fmla="*/ 3260 h 3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26" h="3260">
                <a:moveTo>
                  <a:pt x="1702" y="3260"/>
                </a:moveTo>
                <a:cubicBezTo>
                  <a:pt x="1753" y="3254"/>
                  <a:pt x="1963" y="3257"/>
                  <a:pt x="2020" y="3225"/>
                </a:cubicBezTo>
                <a:cubicBezTo>
                  <a:pt x="2077" y="3193"/>
                  <a:pt x="2102" y="3142"/>
                  <a:pt x="2046" y="3066"/>
                </a:cubicBezTo>
                <a:cubicBezTo>
                  <a:pt x="1990" y="2990"/>
                  <a:pt x="1836" y="2795"/>
                  <a:pt x="1685" y="2766"/>
                </a:cubicBezTo>
                <a:cubicBezTo>
                  <a:pt x="1534" y="2737"/>
                  <a:pt x="1313" y="2859"/>
                  <a:pt x="1138" y="2890"/>
                </a:cubicBezTo>
                <a:cubicBezTo>
                  <a:pt x="963" y="2921"/>
                  <a:pt x="747" y="2980"/>
                  <a:pt x="635" y="2951"/>
                </a:cubicBezTo>
                <a:cubicBezTo>
                  <a:pt x="523" y="2922"/>
                  <a:pt x="452" y="2804"/>
                  <a:pt x="467" y="2713"/>
                </a:cubicBezTo>
                <a:cubicBezTo>
                  <a:pt x="482" y="2622"/>
                  <a:pt x="580" y="2460"/>
                  <a:pt x="723" y="2404"/>
                </a:cubicBezTo>
                <a:cubicBezTo>
                  <a:pt x="866" y="2348"/>
                  <a:pt x="1119" y="2354"/>
                  <a:pt x="1323" y="2378"/>
                </a:cubicBezTo>
                <a:cubicBezTo>
                  <a:pt x="1527" y="2402"/>
                  <a:pt x="1736" y="2502"/>
                  <a:pt x="1949" y="2546"/>
                </a:cubicBezTo>
                <a:cubicBezTo>
                  <a:pt x="2162" y="2590"/>
                  <a:pt x="2459" y="2687"/>
                  <a:pt x="2602" y="2643"/>
                </a:cubicBezTo>
                <a:cubicBezTo>
                  <a:pt x="2745" y="2599"/>
                  <a:pt x="2784" y="2428"/>
                  <a:pt x="2805" y="2281"/>
                </a:cubicBezTo>
                <a:cubicBezTo>
                  <a:pt x="2826" y="2134"/>
                  <a:pt x="2814" y="1910"/>
                  <a:pt x="2726" y="1760"/>
                </a:cubicBezTo>
                <a:cubicBezTo>
                  <a:pt x="2638" y="1610"/>
                  <a:pt x="2460" y="1450"/>
                  <a:pt x="2276" y="1381"/>
                </a:cubicBezTo>
                <a:cubicBezTo>
                  <a:pt x="2092" y="1312"/>
                  <a:pt x="1827" y="1324"/>
                  <a:pt x="1623" y="1346"/>
                </a:cubicBezTo>
                <a:cubicBezTo>
                  <a:pt x="1419" y="1368"/>
                  <a:pt x="1227" y="1512"/>
                  <a:pt x="1049" y="1513"/>
                </a:cubicBezTo>
                <a:cubicBezTo>
                  <a:pt x="871" y="1514"/>
                  <a:pt x="604" y="1472"/>
                  <a:pt x="555" y="1354"/>
                </a:cubicBezTo>
                <a:cubicBezTo>
                  <a:pt x="506" y="1236"/>
                  <a:pt x="651" y="920"/>
                  <a:pt x="758" y="808"/>
                </a:cubicBezTo>
                <a:cubicBezTo>
                  <a:pt x="865" y="696"/>
                  <a:pt x="1068" y="725"/>
                  <a:pt x="1199" y="684"/>
                </a:cubicBezTo>
                <a:cubicBezTo>
                  <a:pt x="1330" y="643"/>
                  <a:pt x="1459" y="660"/>
                  <a:pt x="1543" y="560"/>
                </a:cubicBezTo>
                <a:cubicBezTo>
                  <a:pt x="1627" y="460"/>
                  <a:pt x="1739" y="168"/>
                  <a:pt x="1702" y="84"/>
                </a:cubicBezTo>
                <a:cubicBezTo>
                  <a:pt x="1665" y="0"/>
                  <a:pt x="1405" y="2"/>
                  <a:pt x="1323" y="58"/>
                </a:cubicBezTo>
                <a:cubicBezTo>
                  <a:pt x="1241" y="114"/>
                  <a:pt x="1351" y="310"/>
                  <a:pt x="1208" y="419"/>
                </a:cubicBezTo>
                <a:cubicBezTo>
                  <a:pt x="1065" y="528"/>
                  <a:pt x="648" y="582"/>
                  <a:pt x="467" y="710"/>
                </a:cubicBezTo>
                <a:cubicBezTo>
                  <a:pt x="286" y="838"/>
                  <a:pt x="169" y="1047"/>
                  <a:pt x="123" y="1187"/>
                </a:cubicBezTo>
                <a:cubicBezTo>
                  <a:pt x="77" y="1327"/>
                  <a:pt x="134" y="1440"/>
                  <a:pt x="194" y="1549"/>
                </a:cubicBezTo>
                <a:cubicBezTo>
                  <a:pt x="254" y="1658"/>
                  <a:pt x="343" y="1790"/>
                  <a:pt x="485" y="1840"/>
                </a:cubicBezTo>
                <a:cubicBezTo>
                  <a:pt x="627" y="1890"/>
                  <a:pt x="855" y="1880"/>
                  <a:pt x="1049" y="1849"/>
                </a:cubicBezTo>
                <a:cubicBezTo>
                  <a:pt x="1243" y="1818"/>
                  <a:pt x="1442" y="1678"/>
                  <a:pt x="1649" y="1654"/>
                </a:cubicBezTo>
                <a:cubicBezTo>
                  <a:pt x="1856" y="1630"/>
                  <a:pt x="2144" y="1616"/>
                  <a:pt x="2293" y="1707"/>
                </a:cubicBezTo>
                <a:cubicBezTo>
                  <a:pt x="2442" y="1798"/>
                  <a:pt x="2557" y="2079"/>
                  <a:pt x="2541" y="2201"/>
                </a:cubicBezTo>
                <a:cubicBezTo>
                  <a:pt x="2525" y="2323"/>
                  <a:pt x="2521" y="2455"/>
                  <a:pt x="2196" y="2440"/>
                </a:cubicBezTo>
                <a:cubicBezTo>
                  <a:pt x="1871" y="2425"/>
                  <a:pt x="944" y="2100"/>
                  <a:pt x="591" y="2113"/>
                </a:cubicBezTo>
                <a:cubicBezTo>
                  <a:pt x="238" y="2126"/>
                  <a:pt x="158" y="2384"/>
                  <a:pt x="79" y="2519"/>
                </a:cubicBezTo>
                <a:cubicBezTo>
                  <a:pt x="0" y="2654"/>
                  <a:pt x="64" y="2815"/>
                  <a:pt x="114" y="2925"/>
                </a:cubicBezTo>
                <a:cubicBezTo>
                  <a:pt x="164" y="3035"/>
                  <a:pt x="269" y="3136"/>
                  <a:pt x="379" y="3181"/>
                </a:cubicBezTo>
                <a:cubicBezTo>
                  <a:pt x="489" y="3226"/>
                  <a:pt x="638" y="3213"/>
                  <a:pt x="776" y="3198"/>
                </a:cubicBezTo>
                <a:cubicBezTo>
                  <a:pt x="914" y="3183"/>
                  <a:pt x="1054" y="3117"/>
                  <a:pt x="1208" y="3092"/>
                </a:cubicBezTo>
                <a:cubicBezTo>
                  <a:pt x="1362" y="3067"/>
                  <a:pt x="1620" y="3020"/>
                  <a:pt x="1702" y="3048"/>
                </a:cubicBezTo>
                <a:cubicBezTo>
                  <a:pt x="1784" y="3076"/>
                  <a:pt x="1702" y="3216"/>
                  <a:pt x="1702" y="3260"/>
                </a:cubicBezTo>
              </a:path>
            </a:pathLst>
          </a:custGeom>
          <a:solidFill>
            <a:srgbClr val="FFFF99"/>
          </a:solidFill>
          <a:ln w="9525" cap="flat">
            <a:solidFill>
              <a:schemeClr val="folHlink"/>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67" name="Freeform 11"/>
          <p:cNvSpPr>
            <a:spLocks/>
          </p:cNvSpPr>
          <p:nvPr/>
        </p:nvSpPr>
        <p:spPr bwMode="auto">
          <a:xfrm>
            <a:off x="3727451" y="400050"/>
            <a:ext cx="4716463" cy="5208588"/>
          </a:xfrm>
          <a:custGeom>
            <a:avLst/>
            <a:gdLst>
              <a:gd name="T0" fmla="*/ 1788 w 2971"/>
              <a:gd name="T1" fmla="*/ 3268 h 3281"/>
              <a:gd name="T2" fmla="*/ 2106 w 2971"/>
              <a:gd name="T3" fmla="*/ 3233 h 3281"/>
              <a:gd name="T4" fmla="*/ 2132 w 2971"/>
              <a:gd name="T5" fmla="*/ 3074 h 3281"/>
              <a:gd name="T6" fmla="*/ 2062 w 2971"/>
              <a:gd name="T7" fmla="*/ 2880 h 3281"/>
              <a:gd name="T8" fmla="*/ 1771 w 2971"/>
              <a:gd name="T9" fmla="*/ 2774 h 3281"/>
              <a:gd name="T10" fmla="*/ 1250 w 2971"/>
              <a:gd name="T11" fmla="*/ 2871 h 3281"/>
              <a:gd name="T12" fmla="*/ 721 w 2971"/>
              <a:gd name="T13" fmla="*/ 2959 h 3281"/>
              <a:gd name="T14" fmla="*/ 456 w 2971"/>
              <a:gd name="T15" fmla="*/ 2889 h 3281"/>
              <a:gd name="T16" fmla="*/ 377 w 2971"/>
              <a:gd name="T17" fmla="*/ 2765 h 3281"/>
              <a:gd name="T18" fmla="*/ 500 w 2971"/>
              <a:gd name="T19" fmla="*/ 2571 h 3281"/>
              <a:gd name="T20" fmla="*/ 809 w 2971"/>
              <a:gd name="T21" fmla="*/ 2412 h 3281"/>
              <a:gd name="T22" fmla="*/ 1347 w 2971"/>
              <a:gd name="T23" fmla="*/ 2456 h 3281"/>
              <a:gd name="T24" fmla="*/ 1974 w 2971"/>
              <a:gd name="T25" fmla="*/ 2659 h 3281"/>
              <a:gd name="T26" fmla="*/ 2582 w 2971"/>
              <a:gd name="T27" fmla="*/ 2774 h 3281"/>
              <a:gd name="T28" fmla="*/ 2909 w 2971"/>
              <a:gd name="T29" fmla="*/ 2580 h 3281"/>
              <a:gd name="T30" fmla="*/ 2909 w 2971"/>
              <a:gd name="T31" fmla="*/ 1962 h 3281"/>
              <a:gd name="T32" fmla="*/ 2538 w 2971"/>
              <a:gd name="T33" fmla="*/ 1521 h 3281"/>
              <a:gd name="T34" fmla="*/ 1815 w 2971"/>
              <a:gd name="T35" fmla="*/ 1371 h 3281"/>
              <a:gd name="T36" fmla="*/ 985 w 2971"/>
              <a:gd name="T37" fmla="*/ 1724 h 3281"/>
              <a:gd name="T38" fmla="*/ 500 w 2971"/>
              <a:gd name="T39" fmla="*/ 1521 h 3281"/>
              <a:gd name="T40" fmla="*/ 835 w 2971"/>
              <a:gd name="T41" fmla="*/ 921 h 3281"/>
              <a:gd name="T42" fmla="*/ 1285 w 2971"/>
              <a:gd name="T43" fmla="*/ 763 h 3281"/>
              <a:gd name="T44" fmla="*/ 1629 w 2971"/>
              <a:gd name="T45" fmla="*/ 568 h 3281"/>
              <a:gd name="T46" fmla="*/ 1788 w 2971"/>
              <a:gd name="T47" fmla="*/ 92 h 3281"/>
              <a:gd name="T48" fmla="*/ 1409 w 2971"/>
              <a:gd name="T49" fmla="*/ 66 h 3281"/>
              <a:gd name="T50" fmla="*/ 1321 w 2971"/>
              <a:gd name="T51" fmla="*/ 489 h 3281"/>
              <a:gd name="T52" fmla="*/ 447 w 2971"/>
              <a:gd name="T53" fmla="*/ 930 h 3281"/>
              <a:gd name="T54" fmla="*/ 94 w 2971"/>
              <a:gd name="T55" fmla="*/ 1451 h 3281"/>
              <a:gd name="T56" fmla="*/ 218 w 2971"/>
              <a:gd name="T57" fmla="*/ 1795 h 3281"/>
              <a:gd name="T58" fmla="*/ 562 w 2971"/>
              <a:gd name="T59" fmla="*/ 2007 h 3281"/>
              <a:gd name="T60" fmla="*/ 1109 w 2971"/>
              <a:gd name="T61" fmla="*/ 2015 h 3281"/>
              <a:gd name="T62" fmla="*/ 1735 w 2971"/>
              <a:gd name="T63" fmla="*/ 1662 h 3281"/>
              <a:gd name="T64" fmla="*/ 2379 w 2971"/>
              <a:gd name="T65" fmla="*/ 1715 h 3281"/>
              <a:gd name="T66" fmla="*/ 2688 w 2971"/>
              <a:gd name="T67" fmla="*/ 2289 h 3281"/>
              <a:gd name="T68" fmla="*/ 2335 w 2971"/>
              <a:gd name="T69" fmla="*/ 2509 h 3281"/>
              <a:gd name="T70" fmla="*/ 1382 w 2971"/>
              <a:gd name="T71" fmla="*/ 2298 h 3281"/>
              <a:gd name="T72" fmla="*/ 624 w 2971"/>
              <a:gd name="T73" fmla="*/ 2201 h 3281"/>
              <a:gd name="T74" fmla="*/ 147 w 2971"/>
              <a:gd name="T75" fmla="*/ 2439 h 3281"/>
              <a:gd name="T76" fmla="*/ 6 w 2971"/>
              <a:gd name="T77" fmla="*/ 2792 h 3281"/>
              <a:gd name="T78" fmla="*/ 183 w 2971"/>
              <a:gd name="T79" fmla="*/ 3100 h 3281"/>
              <a:gd name="T80" fmla="*/ 482 w 2971"/>
              <a:gd name="T81" fmla="*/ 3268 h 3281"/>
              <a:gd name="T82" fmla="*/ 888 w 2971"/>
              <a:gd name="T83" fmla="*/ 3180 h 3281"/>
              <a:gd name="T84" fmla="*/ 1321 w 2971"/>
              <a:gd name="T85" fmla="*/ 3065 h 3281"/>
              <a:gd name="T86" fmla="*/ 1779 w 2971"/>
              <a:gd name="T87" fmla="*/ 3039 h 3281"/>
              <a:gd name="T88" fmla="*/ 1788 w 2971"/>
              <a:gd name="T89" fmla="*/ 3268 h 3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71" h="3281">
                <a:moveTo>
                  <a:pt x="1788" y="3268"/>
                </a:moveTo>
                <a:cubicBezTo>
                  <a:pt x="1839" y="3262"/>
                  <a:pt x="2049" y="3265"/>
                  <a:pt x="2106" y="3233"/>
                </a:cubicBezTo>
                <a:cubicBezTo>
                  <a:pt x="2163" y="3201"/>
                  <a:pt x="2139" y="3133"/>
                  <a:pt x="2132" y="3074"/>
                </a:cubicBezTo>
                <a:cubicBezTo>
                  <a:pt x="2125" y="3015"/>
                  <a:pt x="2122" y="2930"/>
                  <a:pt x="2062" y="2880"/>
                </a:cubicBezTo>
                <a:cubicBezTo>
                  <a:pt x="2002" y="2830"/>
                  <a:pt x="1906" y="2776"/>
                  <a:pt x="1771" y="2774"/>
                </a:cubicBezTo>
                <a:cubicBezTo>
                  <a:pt x="1636" y="2772"/>
                  <a:pt x="1425" y="2840"/>
                  <a:pt x="1250" y="2871"/>
                </a:cubicBezTo>
                <a:cubicBezTo>
                  <a:pt x="1075" y="2902"/>
                  <a:pt x="853" y="2956"/>
                  <a:pt x="721" y="2959"/>
                </a:cubicBezTo>
                <a:cubicBezTo>
                  <a:pt x="589" y="2962"/>
                  <a:pt x="513" y="2921"/>
                  <a:pt x="456" y="2889"/>
                </a:cubicBezTo>
                <a:cubicBezTo>
                  <a:pt x="399" y="2857"/>
                  <a:pt x="370" y="2818"/>
                  <a:pt x="377" y="2765"/>
                </a:cubicBezTo>
                <a:cubicBezTo>
                  <a:pt x="384" y="2712"/>
                  <a:pt x="428" y="2630"/>
                  <a:pt x="500" y="2571"/>
                </a:cubicBezTo>
                <a:cubicBezTo>
                  <a:pt x="572" y="2512"/>
                  <a:pt x="668" y="2431"/>
                  <a:pt x="809" y="2412"/>
                </a:cubicBezTo>
                <a:cubicBezTo>
                  <a:pt x="950" y="2393"/>
                  <a:pt x="1153" y="2415"/>
                  <a:pt x="1347" y="2456"/>
                </a:cubicBezTo>
                <a:cubicBezTo>
                  <a:pt x="1541" y="2497"/>
                  <a:pt x="1768" y="2606"/>
                  <a:pt x="1974" y="2659"/>
                </a:cubicBezTo>
                <a:cubicBezTo>
                  <a:pt x="2180" y="2712"/>
                  <a:pt x="2426" y="2787"/>
                  <a:pt x="2582" y="2774"/>
                </a:cubicBezTo>
                <a:cubicBezTo>
                  <a:pt x="2738" y="2761"/>
                  <a:pt x="2854" y="2715"/>
                  <a:pt x="2909" y="2580"/>
                </a:cubicBezTo>
                <a:cubicBezTo>
                  <a:pt x="2964" y="2445"/>
                  <a:pt x="2971" y="2138"/>
                  <a:pt x="2909" y="1962"/>
                </a:cubicBezTo>
                <a:cubicBezTo>
                  <a:pt x="2847" y="1786"/>
                  <a:pt x="2720" y="1619"/>
                  <a:pt x="2538" y="1521"/>
                </a:cubicBezTo>
                <a:cubicBezTo>
                  <a:pt x="2356" y="1423"/>
                  <a:pt x="2074" y="1337"/>
                  <a:pt x="1815" y="1371"/>
                </a:cubicBezTo>
                <a:cubicBezTo>
                  <a:pt x="1556" y="1405"/>
                  <a:pt x="1204" y="1699"/>
                  <a:pt x="985" y="1724"/>
                </a:cubicBezTo>
                <a:cubicBezTo>
                  <a:pt x="766" y="1749"/>
                  <a:pt x="525" y="1655"/>
                  <a:pt x="500" y="1521"/>
                </a:cubicBezTo>
                <a:cubicBezTo>
                  <a:pt x="475" y="1387"/>
                  <a:pt x="704" y="1047"/>
                  <a:pt x="835" y="921"/>
                </a:cubicBezTo>
                <a:cubicBezTo>
                  <a:pt x="966" y="795"/>
                  <a:pt x="1153" y="822"/>
                  <a:pt x="1285" y="763"/>
                </a:cubicBezTo>
                <a:cubicBezTo>
                  <a:pt x="1417" y="704"/>
                  <a:pt x="1545" y="680"/>
                  <a:pt x="1629" y="568"/>
                </a:cubicBezTo>
                <a:cubicBezTo>
                  <a:pt x="1713" y="456"/>
                  <a:pt x="1825" y="176"/>
                  <a:pt x="1788" y="92"/>
                </a:cubicBezTo>
                <a:cubicBezTo>
                  <a:pt x="1751" y="8"/>
                  <a:pt x="1487" y="0"/>
                  <a:pt x="1409" y="66"/>
                </a:cubicBezTo>
                <a:cubicBezTo>
                  <a:pt x="1331" y="132"/>
                  <a:pt x="1481" y="345"/>
                  <a:pt x="1321" y="489"/>
                </a:cubicBezTo>
                <a:cubicBezTo>
                  <a:pt x="1161" y="633"/>
                  <a:pt x="651" y="770"/>
                  <a:pt x="447" y="930"/>
                </a:cubicBezTo>
                <a:cubicBezTo>
                  <a:pt x="243" y="1090"/>
                  <a:pt x="132" y="1307"/>
                  <a:pt x="94" y="1451"/>
                </a:cubicBezTo>
                <a:cubicBezTo>
                  <a:pt x="56" y="1595"/>
                  <a:pt x="140" y="1702"/>
                  <a:pt x="218" y="1795"/>
                </a:cubicBezTo>
                <a:cubicBezTo>
                  <a:pt x="296" y="1888"/>
                  <a:pt x="414" y="1970"/>
                  <a:pt x="562" y="2007"/>
                </a:cubicBezTo>
                <a:cubicBezTo>
                  <a:pt x="710" y="2044"/>
                  <a:pt x="914" y="2072"/>
                  <a:pt x="1109" y="2015"/>
                </a:cubicBezTo>
                <a:cubicBezTo>
                  <a:pt x="1304" y="1958"/>
                  <a:pt x="1523" y="1712"/>
                  <a:pt x="1735" y="1662"/>
                </a:cubicBezTo>
                <a:cubicBezTo>
                  <a:pt x="1947" y="1612"/>
                  <a:pt x="2220" y="1611"/>
                  <a:pt x="2379" y="1715"/>
                </a:cubicBezTo>
                <a:cubicBezTo>
                  <a:pt x="2538" y="1819"/>
                  <a:pt x="2695" y="2157"/>
                  <a:pt x="2688" y="2289"/>
                </a:cubicBezTo>
                <a:cubicBezTo>
                  <a:pt x="2681" y="2421"/>
                  <a:pt x="2553" y="2508"/>
                  <a:pt x="2335" y="2509"/>
                </a:cubicBezTo>
                <a:cubicBezTo>
                  <a:pt x="2117" y="2510"/>
                  <a:pt x="1667" y="2349"/>
                  <a:pt x="1382" y="2298"/>
                </a:cubicBezTo>
                <a:cubicBezTo>
                  <a:pt x="1097" y="2247"/>
                  <a:pt x="830" y="2178"/>
                  <a:pt x="624" y="2201"/>
                </a:cubicBezTo>
                <a:cubicBezTo>
                  <a:pt x="418" y="2224"/>
                  <a:pt x="250" y="2340"/>
                  <a:pt x="147" y="2439"/>
                </a:cubicBezTo>
                <a:cubicBezTo>
                  <a:pt x="44" y="2538"/>
                  <a:pt x="0" y="2682"/>
                  <a:pt x="6" y="2792"/>
                </a:cubicBezTo>
                <a:cubicBezTo>
                  <a:pt x="12" y="2902"/>
                  <a:pt x="104" y="3021"/>
                  <a:pt x="183" y="3100"/>
                </a:cubicBezTo>
                <a:cubicBezTo>
                  <a:pt x="262" y="3179"/>
                  <a:pt x="365" y="3255"/>
                  <a:pt x="482" y="3268"/>
                </a:cubicBezTo>
                <a:cubicBezTo>
                  <a:pt x="599" y="3281"/>
                  <a:pt x="748" y="3214"/>
                  <a:pt x="888" y="3180"/>
                </a:cubicBezTo>
                <a:cubicBezTo>
                  <a:pt x="1028" y="3146"/>
                  <a:pt x="1173" y="3088"/>
                  <a:pt x="1321" y="3065"/>
                </a:cubicBezTo>
                <a:cubicBezTo>
                  <a:pt x="1469" y="3042"/>
                  <a:pt x="1701" y="3005"/>
                  <a:pt x="1779" y="3039"/>
                </a:cubicBezTo>
                <a:cubicBezTo>
                  <a:pt x="1857" y="3073"/>
                  <a:pt x="1786" y="3220"/>
                  <a:pt x="1788" y="3268"/>
                </a:cubicBezTo>
              </a:path>
            </a:pathLst>
          </a:custGeom>
          <a:solidFill>
            <a:srgbClr val="3366FF"/>
          </a:solidFill>
          <a:ln w="9525" cap="flat">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41" name="Freeform 9"/>
          <p:cNvSpPr>
            <a:spLocks/>
          </p:cNvSpPr>
          <p:nvPr/>
        </p:nvSpPr>
        <p:spPr bwMode="auto">
          <a:xfrm>
            <a:off x="5105400" y="457201"/>
            <a:ext cx="2197100" cy="4994275"/>
          </a:xfrm>
          <a:custGeom>
            <a:avLst/>
            <a:gdLst>
              <a:gd name="T0" fmla="*/ 887 w 1384"/>
              <a:gd name="T1" fmla="*/ 3114 h 3146"/>
              <a:gd name="T2" fmla="*/ 1249 w 1384"/>
              <a:gd name="T3" fmla="*/ 3096 h 3146"/>
              <a:gd name="T4" fmla="*/ 922 w 1384"/>
              <a:gd name="T5" fmla="*/ 2814 h 3146"/>
              <a:gd name="T6" fmla="*/ 640 w 1384"/>
              <a:gd name="T7" fmla="*/ 2576 h 3146"/>
              <a:gd name="T8" fmla="*/ 543 w 1384"/>
              <a:gd name="T9" fmla="*/ 2320 h 3146"/>
              <a:gd name="T10" fmla="*/ 702 w 1384"/>
              <a:gd name="T11" fmla="*/ 2064 h 3146"/>
              <a:gd name="T12" fmla="*/ 1187 w 1384"/>
              <a:gd name="T13" fmla="*/ 1755 h 3146"/>
              <a:gd name="T14" fmla="*/ 1345 w 1384"/>
              <a:gd name="T15" fmla="*/ 1546 h 3146"/>
              <a:gd name="T16" fmla="*/ 1267 w 1384"/>
              <a:gd name="T17" fmla="*/ 1261 h 3146"/>
              <a:gd name="T18" fmla="*/ 640 w 1384"/>
              <a:gd name="T19" fmla="*/ 820 h 3146"/>
              <a:gd name="T20" fmla="*/ 402 w 1384"/>
              <a:gd name="T21" fmla="*/ 546 h 3146"/>
              <a:gd name="T22" fmla="*/ 499 w 1384"/>
              <a:gd name="T23" fmla="*/ 317 h 3146"/>
              <a:gd name="T24" fmla="*/ 865 w 1384"/>
              <a:gd name="T25" fmla="*/ 45 h 3146"/>
              <a:gd name="T26" fmla="*/ 494 w 1384"/>
              <a:gd name="T27" fmla="*/ 45 h 3146"/>
              <a:gd name="T28" fmla="*/ 441 w 1384"/>
              <a:gd name="T29" fmla="*/ 63 h 3146"/>
              <a:gd name="T30" fmla="*/ 64 w 1384"/>
              <a:gd name="T31" fmla="*/ 369 h 3146"/>
              <a:gd name="T32" fmla="*/ 64 w 1384"/>
              <a:gd name="T33" fmla="*/ 657 h 3146"/>
              <a:gd name="T34" fmla="*/ 448 w 1384"/>
              <a:gd name="T35" fmla="*/ 945 h 3146"/>
              <a:gd name="T36" fmla="*/ 688 w 1384"/>
              <a:gd name="T37" fmla="*/ 1089 h 3146"/>
              <a:gd name="T38" fmla="*/ 880 w 1384"/>
              <a:gd name="T39" fmla="*/ 1281 h 3146"/>
              <a:gd name="T40" fmla="*/ 928 w 1384"/>
              <a:gd name="T41" fmla="*/ 1569 h 3146"/>
              <a:gd name="T42" fmla="*/ 640 w 1384"/>
              <a:gd name="T43" fmla="*/ 1835 h 3146"/>
              <a:gd name="T44" fmla="*/ 304 w 1384"/>
              <a:gd name="T45" fmla="*/ 2049 h 3146"/>
              <a:gd name="T46" fmla="*/ 160 w 1384"/>
              <a:gd name="T47" fmla="*/ 2241 h 3146"/>
              <a:gd name="T48" fmla="*/ 208 w 1384"/>
              <a:gd name="T49" fmla="*/ 2529 h 3146"/>
              <a:gd name="T50" fmla="*/ 544 w 1384"/>
              <a:gd name="T51" fmla="*/ 2817 h 3146"/>
              <a:gd name="T52" fmla="*/ 784 w 1384"/>
              <a:gd name="T53" fmla="*/ 3009 h 3146"/>
              <a:gd name="T54" fmla="*/ 880 w 1384"/>
              <a:gd name="T55" fmla="*/ 3105 h 3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4" h="3146">
                <a:moveTo>
                  <a:pt x="887" y="3114"/>
                </a:moveTo>
                <a:cubicBezTo>
                  <a:pt x="949" y="3111"/>
                  <a:pt x="1243" y="3146"/>
                  <a:pt x="1249" y="3096"/>
                </a:cubicBezTo>
                <a:cubicBezTo>
                  <a:pt x="1255" y="3046"/>
                  <a:pt x="1023" y="2901"/>
                  <a:pt x="922" y="2814"/>
                </a:cubicBezTo>
                <a:cubicBezTo>
                  <a:pt x="821" y="2727"/>
                  <a:pt x="703" y="2658"/>
                  <a:pt x="640" y="2576"/>
                </a:cubicBezTo>
                <a:cubicBezTo>
                  <a:pt x="577" y="2494"/>
                  <a:pt x="533" y="2405"/>
                  <a:pt x="543" y="2320"/>
                </a:cubicBezTo>
                <a:cubicBezTo>
                  <a:pt x="553" y="2235"/>
                  <a:pt x="595" y="2158"/>
                  <a:pt x="702" y="2064"/>
                </a:cubicBezTo>
                <a:cubicBezTo>
                  <a:pt x="809" y="1970"/>
                  <a:pt x="1080" y="1841"/>
                  <a:pt x="1187" y="1755"/>
                </a:cubicBezTo>
                <a:cubicBezTo>
                  <a:pt x="1294" y="1669"/>
                  <a:pt x="1332" y="1628"/>
                  <a:pt x="1345" y="1546"/>
                </a:cubicBezTo>
                <a:cubicBezTo>
                  <a:pt x="1358" y="1464"/>
                  <a:pt x="1384" y="1382"/>
                  <a:pt x="1267" y="1261"/>
                </a:cubicBezTo>
                <a:cubicBezTo>
                  <a:pt x="1150" y="1140"/>
                  <a:pt x="784" y="939"/>
                  <a:pt x="640" y="820"/>
                </a:cubicBezTo>
                <a:cubicBezTo>
                  <a:pt x="496" y="701"/>
                  <a:pt x="425" y="630"/>
                  <a:pt x="402" y="546"/>
                </a:cubicBezTo>
                <a:cubicBezTo>
                  <a:pt x="379" y="462"/>
                  <a:pt x="422" y="401"/>
                  <a:pt x="499" y="317"/>
                </a:cubicBezTo>
                <a:cubicBezTo>
                  <a:pt x="576" y="233"/>
                  <a:pt x="866" y="90"/>
                  <a:pt x="865" y="45"/>
                </a:cubicBezTo>
                <a:cubicBezTo>
                  <a:pt x="864" y="0"/>
                  <a:pt x="565" y="42"/>
                  <a:pt x="494" y="45"/>
                </a:cubicBezTo>
                <a:cubicBezTo>
                  <a:pt x="423" y="48"/>
                  <a:pt x="513" y="9"/>
                  <a:pt x="441" y="63"/>
                </a:cubicBezTo>
                <a:cubicBezTo>
                  <a:pt x="369" y="117"/>
                  <a:pt x="127" y="270"/>
                  <a:pt x="64" y="369"/>
                </a:cubicBezTo>
                <a:cubicBezTo>
                  <a:pt x="1" y="468"/>
                  <a:pt x="0" y="561"/>
                  <a:pt x="64" y="657"/>
                </a:cubicBezTo>
                <a:cubicBezTo>
                  <a:pt x="128" y="753"/>
                  <a:pt x="344" y="873"/>
                  <a:pt x="448" y="945"/>
                </a:cubicBezTo>
                <a:cubicBezTo>
                  <a:pt x="552" y="1017"/>
                  <a:pt x="616" y="1033"/>
                  <a:pt x="688" y="1089"/>
                </a:cubicBezTo>
                <a:cubicBezTo>
                  <a:pt x="760" y="1145"/>
                  <a:pt x="840" y="1201"/>
                  <a:pt x="880" y="1281"/>
                </a:cubicBezTo>
                <a:cubicBezTo>
                  <a:pt x="920" y="1361"/>
                  <a:pt x="968" y="1477"/>
                  <a:pt x="928" y="1569"/>
                </a:cubicBezTo>
                <a:cubicBezTo>
                  <a:pt x="888" y="1661"/>
                  <a:pt x="744" y="1755"/>
                  <a:pt x="640" y="1835"/>
                </a:cubicBezTo>
                <a:cubicBezTo>
                  <a:pt x="536" y="1915"/>
                  <a:pt x="384" y="1981"/>
                  <a:pt x="304" y="2049"/>
                </a:cubicBezTo>
                <a:cubicBezTo>
                  <a:pt x="224" y="2117"/>
                  <a:pt x="176" y="2161"/>
                  <a:pt x="160" y="2241"/>
                </a:cubicBezTo>
                <a:cubicBezTo>
                  <a:pt x="144" y="2321"/>
                  <a:pt x="144" y="2433"/>
                  <a:pt x="208" y="2529"/>
                </a:cubicBezTo>
                <a:cubicBezTo>
                  <a:pt x="272" y="2625"/>
                  <a:pt x="448" y="2737"/>
                  <a:pt x="544" y="2817"/>
                </a:cubicBezTo>
                <a:cubicBezTo>
                  <a:pt x="640" y="2897"/>
                  <a:pt x="728" y="2961"/>
                  <a:pt x="784" y="3009"/>
                </a:cubicBezTo>
                <a:cubicBezTo>
                  <a:pt x="840" y="3057"/>
                  <a:pt x="860" y="3081"/>
                  <a:pt x="880" y="3105"/>
                </a:cubicBezTo>
              </a:path>
            </a:pathLst>
          </a:custGeom>
          <a:solidFill>
            <a:srgbClr val="FFFF99"/>
          </a:solidFill>
          <a:ln w="9525" cap="flat">
            <a:solidFill>
              <a:schemeClr val="folHlink"/>
            </a:solidFill>
            <a:prstDash val="lg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40" name="Freeform 8"/>
          <p:cNvSpPr>
            <a:spLocks/>
          </p:cNvSpPr>
          <p:nvPr/>
        </p:nvSpPr>
        <p:spPr bwMode="auto">
          <a:xfrm>
            <a:off x="4991100" y="436563"/>
            <a:ext cx="2387600" cy="5040312"/>
          </a:xfrm>
          <a:custGeom>
            <a:avLst/>
            <a:gdLst>
              <a:gd name="T0" fmla="*/ 922 w 1504"/>
              <a:gd name="T1" fmla="*/ 3175 h 3175"/>
              <a:gd name="T2" fmla="*/ 1321 w 1504"/>
              <a:gd name="T3" fmla="*/ 3109 h 3175"/>
              <a:gd name="T4" fmla="*/ 992 w 1504"/>
              <a:gd name="T5" fmla="*/ 2875 h 3175"/>
              <a:gd name="T6" fmla="*/ 701 w 1504"/>
              <a:gd name="T7" fmla="*/ 2654 h 3175"/>
              <a:gd name="T8" fmla="*/ 595 w 1504"/>
              <a:gd name="T9" fmla="*/ 2381 h 3175"/>
              <a:gd name="T10" fmla="*/ 807 w 1504"/>
              <a:gd name="T11" fmla="*/ 2133 h 3175"/>
              <a:gd name="T12" fmla="*/ 1275 w 1504"/>
              <a:gd name="T13" fmla="*/ 1886 h 3175"/>
              <a:gd name="T14" fmla="*/ 1486 w 1504"/>
              <a:gd name="T15" fmla="*/ 1613 h 3175"/>
              <a:gd name="T16" fmla="*/ 1381 w 1504"/>
              <a:gd name="T17" fmla="*/ 1278 h 3175"/>
              <a:gd name="T18" fmla="*/ 1019 w 1504"/>
              <a:gd name="T19" fmla="*/ 1066 h 3175"/>
              <a:gd name="T20" fmla="*/ 648 w 1504"/>
              <a:gd name="T21" fmla="*/ 872 h 3175"/>
              <a:gd name="T22" fmla="*/ 428 w 1504"/>
              <a:gd name="T23" fmla="*/ 651 h 3175"/>
              <a:gd name="T24" fmla="*/ 516 w 1504"/>
              <a:gd name="T25" fmla="*/ 404 h 3175"/>
              <a:gd name="T26" fmla="*/ 937 w 1504"/>
              <a:gd name="T27" fmla="*/ 58 h 3175"/>
              <a:gd name="T28" fmla="*/ 566 w 1504"/>
              <a:gd name="T29" fmla="*/ 58 h 3175"/>
              <a:gd name="T30" fmla="*/ 513 w 1504"/>
              <a:gd name="T31" fmla="*/ 76 h 3175"/>
              <a:gd name="T32" fmla="*/ 66 w 1504"/>
              <a:gd name="T33" fmla="*/ 475 h 3175"/>
              <a:gd name="T34" fmla="*/ 119 w 1504"/>
              <a:gd name="T35" fmla="*/ 810 h 3175"/>
              <a:gd name="T36" fmla="*/ 472 w 1504"/>
              <a:gd name="T37" fmla="*/ 1031 h 3175"/>
              <a:gd name="T38" fmla="*/ 789 w 1504"/>
              <a:gd name="T39" fmla="*/ 1181 h 3175"/>
              <a:gd name="T40" fmla="*/ 1010 w 1504"/>
              <a:gd name="T41" fmla="*/ 1339 h 3175"/>
              <a:gd name="T42" fmla="*/ 1098 w 1504"/>
              <a:gd name="T43" fmla="*/ 1472 h 3175"/>
              <a:gd name="T44" fmla="*/ 1045 w 1504"/>
              <a:gd name="T45" fmla="*/ 1692 h 3175"/>
              <a:gd name="T46" fmla="*/ 666 w 1504"/>
              <a:gd name="T47" fmla="*/ 1922 h 3175"/>
              <a:gd name="T48" fmla="*/ 348 w 1504"/>
              <a:gd name="T49" fmla="*/ 2125 h 3175"/>
              <a:gd name="T50" fmla="*/ 189 w 1504"/>
              <a:gd name="T51" fmla="*/ 2345 h 3175"/>
              <a:gd name="T52" fmla="*/ 251 w 1504"/>
              <a:gd name="T53" fmla="*/ 2636 h 3175"/>
              <a:gd name="T54" fmla="*/ 551 w 1504"/>
              <a:gd name="T55" fmla="*/ 2892 h 3175"/>
              <a:gd name="T56" fmla="*/ 816 w 1504"/>
              <a:gd name="T57" fmla="*/ 3069 h 3175"/>
              <a:gd name="T58" fmla="*/ 878 w 1504"/>
              <a:gd name="T59" fmla="*/ 3122 h 3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04" h="3175">
                <a:moveTo>
                  <a:pt x="922" y="3175"/>
                </a:moveTo>
                <a:cubicBezTo>
                  <a:pt x="988" y="3166"/>
                  <a:pt x="1309" y="3159"/>
                  <a:pt x="1321" y="3109"/>
                </a:cubicBezTo>
                <a:cubicBezTo>
                  <a:pt x="1333" y="3059"/>
                  <a:pt x="1095" y="2951"/>
                  <a:pt x="992" y="2875"/>
                </a:cubicBezTo>
                <a:cubicBezTo>
                  <a:pt x="889" y="2799"/>
                  <a:pt x="767" y="2736"/>
                  <a:pt x="701" y="2654"/>
                </a:cubicBezTo>
                <a:cubicBezTo>
                  <a:pt x="635" y="2572"/>
                  <a:pt x="577" y="2468"/>
                  <a:pt x="595" y="2381"/>
                </a:cubicBezTo>
                <a:cubicBezTo>
                  <a:pt x="613" y="2294"/>
                  <a:pt x="694" y="2215"/>
                  <a:pt x="807" y="2133"/>
                </a:cubicBezTo>
                <a:cubicBezTo>
                  <a:pt x="920" y="2051"/>
                  <a:pt x="1162" y="1973"/>
                  <a:pt x="1275" y="1886"/>
                </a:cubicBezTo>
                <a:cubicBezTo>
                  <a:pt x="1388" y="1799"/>
                  <a:pt x="1468" y="1714"/>
                  <a:pt x="1486" y="1613"/>
                </a:cubicBezTo>
                <a:cubicBezTo>
                  <a:pt x="1504" y="1512"/>
                  <a:pt x="1459" y="1369"/>
                  <a:pt x="1381" y="1278"/>
                </a:cubicBezTo>
                <a:cubicBezTo>
                  <a:pt x="1303" y="1187"/>
                  <a:pt x="1141" y="1134"/>
                  <a:pt x="1019" y="1066"/>
                </a:cubicBezTo>
                <a:cubicBezTo>
                  <a:pt x="897" y="998"/>
                  <a:pt x="746" y="941"/>
                  <a:pt x="648" y="872"/>
                </a:cubicBezTo>
                <a:cubicBezTo>
                  <a:pt x="550" y="803"/>
                  <a:pt x="450" y="729"/>
                  <a:pt x="428" y="651"/>
                </a:cubicBezTo>
                <a:cubicBezTo>
                  <a:pt x="406" y="573"/>
                  <a:pt x="431" y="503"/>
                  <a:pt x="516" y="404"/>
                </a:cubicBezTo>
                <a:cubicBezTo>
                  <a:pt x="601" y="305"/>
                  <a:pt x="929" y="116"/>
                  <a:pt x="937" y="58"/>
                </a:cubicBezTo>
                <a:cubicBezTo>
                  <a:pt x="945" y="0"/>
                  <a:pt x="637" y="55"/>
                  <a:pt x="566" y="58"/>
                </a:cubicBezTo>
                <a:cubicBezTo>
                  <a:pt x="495" y="61"/>
                  <a:pt x="596" y="7"/>
                  <a:pt x="513" y="76"/>
                </a:cubicBezTo>
                <a:cubicBezTo>
                  <a:pt x="430" y="145"/>
                  <a:pt x="132" y="353"/>
                  <a:pt x="66" y="475"/>
                </a:cubicBezTo>
                <a:cubicBezTo>
                  <a:pt x="0" y="597"/>
                  <a:pt x="51" y="717"/>
                  <a:pt x="119" y="810"/>
                </a:cubicBezTo>
                <a:cubicBezTo>
                  <a:pt x="187" y="903"/>
                  <a:pt x="360" y="969"/>
                  <a:pt x="472" y="1031"/>
                </a:cubicBezTo>
                <a:cubicBezTo>
                  <a:pt x="584" y="1093"/>
                  <a:pt x="699" y="1130"/>
                  <a:pt x="789" y="1181"/>
                </a:cubicBezTo>
                <a:cubicBezTo>
                  <a:pt x="879" y="1232"/>
                  <a:pt x="959" y="1291"/>
                  <a:pt x="1010" y="1339"/>
                </a:cubicBezTo>
                <a:cubicBezTo>
                  <a:pt x="1061" y="1387"/>
                  <a:pt x="1092" y="1413"/>
                  <a:pt x="1098" y="1472"/>
                </a:cubicBezTo>
                <a:cubicBezTo>
                  <a:pt x="1104" y="1531"/>
                  <a:pt x="1117" y="1617"/>
                  <a:pt x="1045" y="1692"/>
                </a:cubicBezTo>
                <a:cubicBezTo>
                  <a:pt x="973" y="1767"/>
                  <a:pt x="782" y="1850"/>
                  <a:pt x="666" y="1922"/>
                </a:cubicBezTo>
                <a:cubicBezTo>
                  <a:pt x="550" y="1994"/>
                  <a:pt x="427" y="2055"/>
                  <a:pt x="348" y="2125"/>
                </a:cubicBezTo>
                <a:cubicBezTo>
                  <a:pt x="269" y="2195"/>
                  <a:pt x="205" y="2260"/>
                  <a:pt x="189" y="2345"/>
                </a:cubicBezTo>
                <a:cubicBezTo>
                  <a:pt x="173" y="2430"/>
                  <a:pt x="191" y="2545"/>
                  <a:pt x="251" y="2636"/>
                </a:cubicBezTo>
                <a:cubicBezTo>
                  <a:pt x="311" y="2727"/>
                  <a:pt x="457" y="2820"/>
                  <a:pt x="551" y="2892"/>
                </a:cubicBezTo>
                <a:cubicBezTo>
                  <a:pt x="645" y="2964"/>
                  <a:pt x="762" y="3031"/>
                  <a:pt x="816" y="3069"/>
                </a:cubicBezTo>
                <a:cubicBezTo>
                  <a:pt x="870" y="3107"/>
                  <a:pt x="865" y="3111"/>
                  <a:pt x="878" y="3122"/>
                </a:cubicBezTo>
              </a:path>
            </a:pathLst>
          </a:custGeom>
          <a:solidFill>
            <a:srgbClr val="FFFF99"/>
          </a:solidFill>
          <a:ln w="9525" cap="flat">
            <a:solidFill>
              <a:schemeClr val="folHlink"/>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39" name="Freeform 7"/>
          <p:cNvSpPr>
            <a:spLocks/>
          </p:cNvSpPr>
          <p:nvPr/>
        </p:nvSpPr>
        <p:spPr bwMode="auto">
          <a:xfrm>
            <a:off x="4886325" y="428625"/>
            <a:ext cx="2641600" cy="5048250"/>
          </a:xfrm>
          <a:custGeom>
            <a:avLst/>
            <a:gdLst>
              <a:gd name="T0" fmla="*/ 988 w 1664"/>
              <a:gd name="T1" fmla="*/ 3180 h 3180"/>
              <a:gd name="T2" fmla="*/ 1387 w 1664"/>
              <a:gd name="T3" fmla="*/ 3114 h 3180"/>
              <a:gd name="T4" fmla="*/ 1058 w 1664"/>
              <a:gd name="T5" fmla="*/ 2880 h 3180"/>
              <a:gd name="T6" fmla="*/ 652 w 1664"/>
              <a:gd name="T7" fmla="*/ 2712 h 3180"/>
              <a:gd name="T8" fmla="*/ 511 w 1664"/>
              <a:gd name="T9" fmla="*/ 2465 h 3180"/>
              <a:gd name="T10" fmla="*/ 802 w 1664"/>
              <a:gd name="T11" fmla="*/ 2191 h 3180"/>
              <a:gd name="T12" fmla="*/ 1376 w 1664"/>
              <a:gd name="T13" fmla="*/ 2024 h 3180"/>
              <a:gd name="T14" fmla="*/ 1641 w 1664"/>
              <a:gd name="T15" fmla="*/ 1706 h 3180"/>
              <a:gd name="T16" fmla="*/ 1517 w 1664"/>
              <a:gd name="T17" fmla="*/ 1327 h 3180"/>
              <a:gd name="T18" fmla="*/ 1102 w 1664"/>
              <a:gd name="T19" fmla="*/ 1045 h 3180"/>
              <a:gd name="T20" fmla="*/ 626 w 1664"/>
              <a:gd name="T21" fmla="*/ 912 h 3180"/>
              <a:gd name="T22" fmla="*/ 423 w 1664"/>
              <a:gd name="T23" fmla="*/ 718 h 3180"/>
              <a:gd name="T24" fmla="*/ 582 w 1664"/>
              <a:gd name="T25" fmla="*/ 409 h 3180"/>
              <a:gd name="T26" fmla="*/ 1003 w 1664"/>
              <a:gd name="T27" fmla="*/ 63 h 3180"/>
              <a:gd name="T28" fmla="*/ 632 w 1664"/>
              <a:gd name="T29" fmla="*/ 63 h 3180"/>
              <a:gd name="T30" fmla="*/ 579 w 1664"/>
              <a:gd name="T31" fmla="*/ 81 h 3180"/>
              <a:gd name="T32" fmla="*/ 79 w 1664"/>
              <a:gd name="T33" fmla="*/ 550 h 3180"/>
              <a:gd name="T34" fmla="*/ 105 w 1664"/>
              <a:gd name="T35" fmla="*/ 983 h 3180"/>
              <a:gd name="T36" fmla="*/ 494 w 1664"/>
              <a:gd name="T37" fmla="*/ 1150 h 3180"/>
              <a:gd name="T38" fmla="*/ 864 w 1664"/>
              <a:gd name="T39" fmla="*/ 1195 h 3180"/>
              <a:gd name="T40" fmla="*/ 1129 w 1664"/>
              <a:gd name="T41" fmla="*/ 1344 h 3180"/>
              <a:gd name="T42" fmla="*/ 1288 w 1664"/>
              <a:gd name="T43" fmla="*/ 1521 h 3180"/>
              <a:gd name="T44" fmla="*/ 1208 w 1664"/>
              <a:gd name="T45" fmla="*/ 1839 h 3180"/>
              <a:gd name="T46" fmla="*/ 652 w 1664"/>
              <a:gd name="T47" fmla="*/ 2024 h 3180"/>
              <a:gd name="T48" fmla="*/ 308 w 1664"/>
              <a:gd name="T49" fmla="*/ 2165 h 3180"/>
              <a:gd name="T50" fmla="*/ 141 w 1664"/>
              <a:gd name="T51" fmla="*/ 2483 h 3180"/>
              <a:gd name="T52" fmla="*/ 211 w 1664"/>
              <a:gd name="T53" fmla="*/ 2791 h 3180"/>
              <a:gd name="T54" fmla="*/ 564 w 1664"/>
              <a:gd name="T55" fmla="*/ 2924 h 3180"/>
              <a:gd name="T56" fmla="*/ 882 w 1664"/>
              <a:gd name="T57" fmla="*/ 3074 h 3180"/>
              <a:gd name="T58" fmla="*/ 944 w 1664"/>
              <a:gd name="T59" fmla="*/ 3127 h 3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4" h="3180">
                <a:moveTo>
                  <a:pt x="988" y="3180"/>
                </a:moveTo>
                <a:cubicBezTo>
                  <a:pt x="1054" y="3171"/>
                  <a:pt x="1375" y="3164"/>
                  <a:pt x="1387" y="3114"/>
                </a:cubicBezTo>
                <a:cubicBezTo>
                  <a:pt x="1399" y="3064"/>
                  <a:pt x="1180" y="2947"/>
                  <a:pt x="1058" y="2880"/>
                </a:cubicBezTo>
                <a:cubicBezTo>
                  <a:pt x="936" y="2813"/>
                  <a:pt x="743" y="2781"/>
                  <a:pt x="652" y="2712"/>
                </a:cubicBezTo>
                <a:cubicBezTo>
                  <a:pt x="561" y="2643"/>
                  <a:pt x="486" y="2552"/>
                  <a:pt x="511" y="2465"/>
                </a:cubicBezTo>
                <a:cubicBezTo>
                  <a:pt x="536" y="2378"/>
                  <a:pt x="658" y="2264"/>
                  <a:pt x="802" y="2191"/>
                </a:cubicBezTo>
                <a:cubicBezTo>
                  <a:pt x="946" y="2118"/>
                  <a:pt x="1236" y="2105"/>
                  <a:pt x="1376" y="2024"/>
                </a:cubicBezTo>
                <a:cubicBezTo>
                  <a:pt x="1516" y="1943"/>
                  <a:pt x="1618" y="1822"/>
                  <a:pt x="1641" y="1706"/>
                </a:cubicBezTo>
                <a:cubicBezTo>
                  <a:pt x="1664" y="1590"/>
                  <a:pt x="1607" y="1437"/>
                  <a:pt x="1517" y="1327"/>
                </a:cubicBezTo>
                <a:cubicBezTo>
                  <a:pt x="1427" y="1217"/>
                  <a:pt x="1250" y="1114"/>
                  <a:pt x="1102" y="1045"/>
                </a:cubicBezTo>
                <a:cubicBezTo>
                  <a:pt x="954" y="976"/>
                  <a:pt x="739" y="966"/>
                  <a:pt x="626" y="912"/>
                </a:cubicBezTo>
                <a:cubicBezTo>
                  <a:pt x="513" y="858"/>
                  <a:pt x="430" y="802"/>
                  <a:pt x="423" y="718"/>
                </a:cubicBezTo>
                <a:cubicBezTo>
                  <a:pt x="416" y="634"/>
                  <a:pt x="485" y="518"/>
                  <a:pt x="582" y="409"/>
                </a:cubicBezTo>
                <a:cubicBezTo>
                  <a:pt x="679" y="300"/>
                  <a:pt x="995" y="121"/>
                  <a:pt x="1003" y="63"/>
                </a:cubicBezTo>
                <a:cubicBezTo>
                  <a:pt x="1011" y="5"/>
                  <a:pt x="703" y="60"/>
                  <a:pt x="632" y="63"/>
                </a:cubicBezTo>
                <a:cubicBezTo>
                  <a:pt x="561" y="66"/>
                  <a:pt x="671" y="0"/>
                  <a:pt x="579" y="81"/>
                </a:cubicBezTo>
                <a:cubicBezTo>
                  <a:pt x="487" y="162"/>
                  <a:pt x="158" y="400"/>
                  <a:pt x="79" y="550"/>
                </a:cubicBezTo>
                <a:cubicBezTo>
                  <a:pt x="0" y="700"/>
                  <a:pt x="36" y="883"/>
                  <a:pt x="105" y="983"/>
                </a:cubicBezTo>
                <a:cubicBezTo>
                  <a:pt x="174" y="1083"/>
                  <a:pt x="368" y="1115"/>
                  <a:pt x="494" y="1150"/>
                </a:cubicBezTo>
                <a:cubicBezTo>
                  <a:pt x="620" y="1185"/>
                  <a:pt x="758" y="1163"/>
                  <a:pt x="864" y="1195"/>
                </a:cubicBezTo>
                <a:cubicBezTo>
                  <a:pt x="970" y="1227"/>
                  <a:pt x="1058" y="1290"/>
                  <a:pt x="1129" y="1344"/>
                </a:cubicBezTo>
                <a:cubicBezTo>
                  <a:pt x="1200" y="1398"/>
                  <a:pt x="1275" y="1439"/>
                  <a:pt x="1288" y="1521"/>
                </a:cubicBezTo>
                <a:cubicBezTo>
                  <a:pt x="1301" y="1603"/>
                  <a:pt x="1314" y="1755"/>
                  <a:pt x="1208" y="1839"/>
                </a:cubicBezTo>
                <a:cubicBezTo>
                  <a:pt x="1102" y="1923"/>
                  <a:pt x="802" y="1970"/>
                  <a:pt x="652" y="2024"/>
                </a:cubicBezTo>
                <a:cubicBezTo>
                  <a:pt x="502" y="2078"/>
                  <a:pt x="393" y="2089"/>
                  <a:pt x="308" y="2165"/>
                </a:cubicBezTo>
                <a:cubicBezTo>
                  <a:pt x="223" y="2241"/>
                  <a:pt x="157" y="2379"/>
                  <a:pt x="141" y="2483"/>
                </a:cubicBezTo>
                <a:cubicBezTo>
                  <a:pt x="125" y="2587"/>
                  <a:pt x="141" y="2718"/>
                  <a:pt x="211" y="2791"/>
                </a:cubicBezTo>
                <a:cubicBezTo>
                  <a:pt x="281" y="2864"/>
                  <a:pt x="452" y="2877"/>
                  <a:pt x="564" y="2924"/>
                </a:cubicBezTo>
                <a:cubicBezTo>
                  <a:pt x="676" y="2971"/>
                  <a:pt x="819" y="3040"/>
                  <a:pt x="882" y="3074"/>
                </a:cubicBezTo>
                <a:cubicBezTo>
                  <a:pt x="945" y="3108"/>
                  <a:pt x="931" y="3116"/>
                  <a:pt x="944" y="3127"/>
                </a:cubicBezTo>
              </a:path>
            </a:pathLst>
          </a:custGeom>
          <a:solidFill>
            <a:srgbClr val="FFFF99"/>
          </a:solidFill>
          <a:ln w="9525" cap="flat">
            <a:solidFill>
              <a:schemeClr val="folHlink"/>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38" name="Freeform 6"/>
          <p:cNvSpPr>
            <a:spLocks/>
          </p:cNvSpPr>
          <p:nvPr/>
        </p:nvSpPr>
        <p:spPr bwMode="auto">
          <a:xfrm>
            <a:off x="4410075" y="381001"/>
            <a:ext cx="3354388" cy="5249863"/>
          </a:xfrm>
          <a:custGeom>
            <a:avLst/>
            <a:gdLst>
              <a:gd name="T0" fmla="*/ 1208 w 2113"/>
              <a:gd name="T1" fmla="*/ 3307 h 3307"/>
              <a:gd name="T2" fmla="*/ 1676 w 2113"/>
              <a:gd name="T3" fmla="*/ 3245 h 3307"/>
              <a:gd name="T4" fmla="*/ 1552 w 2113"/>
              <a:gd name="T5" fmla="*/ 3086 h 3307"/>
              <a:gd name="T6" fmla="*/ 908 w 2113"/>
              <a:gd name="T7" fmla="*/ 2839 h 3307"/>
              <a:gd name="T8" fmla="*/ 600 w 2113"/>
              <a:gd name="T9" fmla="*/ 2627 h 3307"/>
              <a:gd name="T10" fmla="*/ 1014 w 2113"/>
              <a:gd name="T11" fmla="*/ 2310 h 3307"/>
              <a:gd name="T12" fmla="*/ 1685 w 2113"/>
              <a:gd name="T13" fmla="*/ 2213 h 3307"/>
              <a:gd name="T14" fmla="*/ 2073 w 2113"/>
              <a:gd name="T15" fmla="*/ 2036 h 3307"/>
              <a:gd name="T16" fmla="*/ 1923 w 2113"/>
              <a:gd name="T17" fmla="*/ 1498 h 3307"/>
              <a:gd name="T18" fmla="*/ 1411 w 2113"/>
              <a:gd name="T19" fmla="*/ 1198 h 3307"/>
              <a:gd name="T20" fmla="*/ 802 w 2113"/>
              <a:gd name="T21" fmla="*/ 1075 h 3307"/>
              <a:gd name="T22" fmla="*/ 467 w 2113"/>
              <a:gd name="T23" fmla="*/ 942 h 3307"/>
              <a:gd name="T24" fmla="*/ 564 w 2113"/>
              <a:gd name="T25" fmla="*/ 704 h 3307"/>
              <a:gd name="T26" fmla="*/ 855 w 2113"/>
              <a:gd name="T27" fmla="*/ 501 h 3307"/>
              <a:gd name="T28" fmla="*/ 1358 w 2113"/>
              <a:gd name="T29" fmla="*/ 104 h 3307"/>
              <a:gd name="T30" fmla="*/ 932 w 2113"/>
              <a:gd name="T31" fmla="*/ 93 h 3307"/>
              <a:gd name="T32" fmla="*/ 879 w 2113"/>
              <a:gd name="T33" fmla="*/ 111 h 3307"/>
              <a:gd name="T34" fmla="*/ 105 w 2113"/>
              <a:gd name="T35" fmla="*/ 757 h 3307"/>
              <a:gd name="T36" fmla="*/ 247 w 2113"/>
              <a:gd name="T37" fmla="*/ 1145 h 3307"/>
              <a:gd name="T38" fmla="*/ 776 w 2113"/>
              <a:gd name="T39" fmla="*/ 1304 h 3307"/>
              <a:gd name="T40" fmla="*/ 1217 w 2113"/>
              <a:gd name="T41" fmla="*/ 1339 h 3307"/>
              <a:gd name="T42" fmla="*/ 1464 w 2113"/>
              <a:gd name="T43" fmla="*/ 1454 h 3307"/>
              <a:gd name="T44" fmla="*/ 1711 w 2113"/>
              <a:gd name="T45" fmla="*/ 1719 h 3307"/>
              <a:gd name="T46" fmla="*/ 1623 w 2113"/>
              <a:gd name="T47" fmla="*/ 1983 h 3307"/>
              <a:gd name="T48" fmla="*/ 626 w 2113"/>
              <a:gd name="T49" fmla="*/ 2168 h 3307"/>
              <a:gd name="T50" fmla="*/ 211 w 2113"/>
              <a:gd name="T51" fmla="*/ 2557 h 3307"/>
              <a:gd name="T52" fmla="*/ 220 w 2113"/>
              <a:gd name="T53" fmla="*/ 2795 h 3307"/>
              <a:gd name="T54" fmla="*/ 476 w 2113"/>
              <a:gd name="T55" fmla="*/ 2936 h 3307"/>
              <a:gd name="T56" fmla="*/ 767 w 2113"/>
              <a:gd name="T57" fmla="*/ 3051 h 3307"/>
              <a:gd name="T58" fmla="*/ 1129 w 2113"/>
              <a:gd name="T59" fmla="*/ 3174 h 3307"/>
              <a:gd name="T60" fmla="*/ 1199 w 2113"/>
              <a:gd name="T61" fmla="*/ 3307 h 3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13" h="3307">
                <a:moveTo>
                  <a:pt x="1208" y="3307"/>
                </a:moveTo>
                <a:cubicBezTo>
                  <a:pt x="1286" y="3298"/>
                  <a:pt x="1619" y="3282"/>
                  <a:pt x="1676" y="3245"/>
                </a:cubicBezTo>
                <a:cubicBezTo>
                  <a:pt x="1733" y="3208"/>
                  <a:pt x="1680" y="3154"/>
                  <a:pt x="1552" y="3086"/>
                </a:cubicBezTo>
                <a:cubicBezTo>
                  <a:pt x="1424" y="3018"/>
                  <a:pt x="1067" y="2915"/>
                  <a:pt x="908" y="2839"/>
                </a:cubicBezTo>
                <a:cubicBezTo>
                  <a:pt x="749" y="2763"/>
                  <a:pt x="582" y="2715"/>
                  <a:pt x="600" y="2627"/>
                </a:cubicBezTo>
                <a:cubicBezTo>
                  <a:pt x="618" y="2539"/>
                  <a:pt x="833" y="2379"/>
                  <a:pt x="1014" y="2310"/>
                </a:cubicBezTo>
                <a:cubicBezTo>
                  <a:pt x="1195" y="2241"/>
                  <a:pt x="1508" y="2259"/>
                  <a:pt x="1685" y="2213"/>
                </a:cubicBezTo>
                <a:cubicBezTo>
                  <a:pt x="1862" y="2167"/>
                  <a:pt x="2033" y="2155"/>
                  <a:pt x="2073" y="2036"/>
                </a:cubicBezTo>
                <a:cubicBezTo>
                  <a:pt x="2113" y="1917"/>
                  <a:pt x="2033" y="1638"/>
                  <a:pt x="1923" y="1498"/>
                </a:cubicBezTo>
                <a:cubicBezTo>
                  <a:pt x="1813" y="1358"/>
                  <a:pt x="1598" y="1268"/>
                  <a:pt x="1411" y="1198"/>
                </a:cubicBezTo>
                <a:cubicBezTo>
                  <a:pt x="1224" y="1128"/>
                  <a:pt x="959" y="1118"/>
                  <a:pt x="802" y="1075"/>
                </a:cubicBezTo>
                <a:cubicBezTo>
                  <a:pt x="645" y="1032"/>
                  <a:pt x="507" y="1004"/>
                  <a:pt x="467" y="942"/>
                </a:cubicBezTo>
                <a:cubicBezTo>
                  <a:pt x="427" y="880"/>
                  <a:pt x="499" y="777"/>
                  <a:pt x="564" y="704"/>
                </a:cubicBezTo>
                <a:cubicBezTo>
                  <a:pt x="629" y="631"/>
                  <a:pt x="723" y="601"/>
                  <a:pt x="855" y="501"/>
                </a:cubicBezTo>
                <a:cubicBezTo>
                  <a:pt x="987" y="401"/>
                  <a:pt x="1345" y="172"/>
                  <a:pt x="1358" y="104"/>
                </a:cubicBezTo>
                <a:cubicBezTo>
                  <a:pt x="1371" y="36"/>
                  <a:pt x="1012" y="92"/>
                  <a:pt x="932" y="93"/>
                </a:cubicBezTo>
                <a:cubicBezTo>
                  <a:pt x="852" y="94"/>
                  <a:pt x="1017" y="0"/>
                  <a:pt x="879" y="111"/>
                </a:cubicBezTo>
                <a:cubicBezTo>
                  <a:pt x="741" y="222"/>
                  <a:pt x="210" y="585"/>
                  <a:pt x="105" y="757"/>
                </a:cubicBezTo>
                <a:cubicBezTo>
                  <a:pt x="0" y="929"/>
                  <a:pt x="135" y="1054"/>
                  <a:pt x="247" y="1145"/>
                </a:cubicBezTo>
                <a:cubicBezTo>
                  <a:pt x="359" y="1236"/>
                  <a:pt x="614" y="1272"/>
                  <a:pt x="776" y="1304"/>
                </a:cubicBezTo>
                <a:cubicBezTo>
                  <a:pt x="938" y="1336"/>
                  <a:pt x="1102" y="1314"/>
                  <a:pt x="1217" y="1339"/>
                </a:cubicBezTo>
                <a:cubicBezTo>
                  <a:pt x="1332" y="1364"/>
                  <a:pt x="1382" y="1391"/>
                  <a:pt x="1464" y="1454"/>
                </a:cubicBezTo>
                <a:cubicBezTo>
                  <a:pt x="1546" y="1517"/>
                  <a:pt x="1684" y="1631"/>
                  <a:pt x="1711" y="1719"/>
                </a:cubicBezTo>
                <a:cubicBezTo>
                  <a:pt x="1738" y="1807"/>
                  <a:pt x="1804" y="1908"/>
                  <a:pt x="1623" y="1983"/>
                </a:cubicBezTo>
                <a:cubicBezTo>
                  <a:pt x="1442" y="2058"/>
                  <a:pt x="861" y="2072"/>
                  <a:pt x="626" y="2168"/>
                </a:cubicBezTo>
                <a:cubicBezTo>
                  <a:pt x="391" y="2264"/>
                  <a:pt x="279" y="2453"/>
                  <a:pt x="211" y="2557"/>
                </a:cubicBezTo>
                <a:cubicBezTo>
                  <a:pt x="143" y="2661"/>
                  <a:pt x="176" y="2732"/>
                  <a:pt x="220" y="2795"/>
                </a:cubicBezTo>
                <a:cubicBezTo>
                  <a:pt x="264" y="2858"/>
                  <a:pt x="385" y="2893"/>
                  <a:pt x="476" y="2936"/>
                </a:cubicBezTo>
                <a:cubicBezTo>
                  <a:pt x="567" y="2979"/>
                  <a:pt x="658" y="3011"/>
                  <a:pt x="767" y="3051"/>
                </a:cubicBezTo>
                <a:cubicBezTo>
                  <a:pt x="876" y="3091"/>
                  <a:pt x="1057" y="3131"/>
                  <a:pt x="1129" y="3174"/>
                </a:cubicBezTo>
                <a:cubicBezTo>
                  <a:pt x="1201" y="3217"/>
                  <a:pt x="1184" y="3279"/>
                  <a:pt x="1199" y="3307"/>
                </a:cubicBezTo>
              </a:path>
            </a:pathLst>
          </a:custGeom>
          <a:solidFill>
            <a:srgbClr val="FFFF99"/>
          </a:solidFill>
          <a:ln w="9525" cap="flat">
            <a:solidFill>
              <a:schemeClr val="folHlink"/>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37" name="Freeform 5"/>
          <p:cNvSpPr>
            <a:spLocks/>
          </p:cNvSpPr>
          <p:nvPr/>
        </p:nvSpPr>
        <p:spPr bwMode="auto">
          <a:xfrm>
            <a:off x="4354514" y="441326"/>
            <a:ext cx="3552825" cy="5146675"/>
          </a:xfrm>
          <a:custGeom>
            <a:avLst/>
            <a:gdLst>
              <a:gd name="T0" fmla="*/ 1393 w 2238"/>
              <a:gd name="T1" fmla="*/ 3242 h 3242"/>
              <a:gd name="T2" fmla="*/ 1711 w 2238"/>
              <a:gd name="T3" fmla="*/ 3207 h 3242"/>
              <a:gd name="T4" fmla="*/ 1737 w 2238"/>
              <a:gd name="T5" fmla="*/ 3048 h 3242"/>
              <a:gd name="T6" fmla="*/ 1085 w 2238"/>
              <a:gd name="T7" fmla="*/ 2827 h 3242"/>
              <a:gd name="T8" fmla="*/ 476 w 2238"/>
              <a:gd name="T9" fmla="*/ 2704 h 3242"/>
              <a:gd name="T10" fmla="*/ 590 w 2238"/>
              <a:gd name="T11" fmla="*/ 2395 h 3242"/>
              <a:gd name="T12" fmla="*/ 1049 w 2238"/>
              <a:gd name="T13" fmla="*/ 2272 h 3242"/>
              <a:gd name="T14" fmla="*/ 1684 w 2238"/>
              <a:gd name="T15" fmla="*/ 2307 h 3242"/>
              <a:gd name="T16" fmla="*/ 2170 w 2238"/>
              <a:gd name="T17" fmla="*/ 2130 h 3242"/>
              <a:gd name="T18" fmla="*/ 2090 w 2238"/>
              <a:gd name="T19" fmla="*/ 1531 h 3242"/>
              <a:gd name="T20" fmla="*/ 1420 w 2238"/>
              <a:gd name="T21" fmla="*/ 1239 h 3242"/>
              <a:gd name="T22" fmla="*/ 802 w 2238"/>
              <a:gd name="T23" fmla="*/ 1134 h 3242"/>
              <a:gd name="T24" fmla="*/ 432 w 2238"/>
              <a:gd name="T25" fmla="*/ 1081 h 3242"/>
              <a:gd name="T26" fmla="*/ 449 w 2238"/>
              <a:gd name="T27" fmla="*/ 790 h 3242"/>
              <a:gd name="T28" fmla="*/ 846 w 2238"/>
              <a:gd name="T29" fmla="*/ 454 h 3242"/>
              <a:gd name="T30" fmla="*/ 1393 w 2238"/>
              <a:gd name="T31" fmla="*/ 66 h 3242"/>
              <a:gd name="T32" fmla="*/ 967 w 2238"/>
              <a:gd name="T33" fmla="*/ 55 h 3242"/>
              <a:gd name="T34" fmla="*/ 914 w 2238"/>
              <a:gd name="T35" fmla="*/ 73 h 3242"/>
              <a:gd name="T36" fmla="*/ 414 w 2238"/>
              <a:gd name="T37" fmla="*/ 445 h 3242"/>
              <a:gd name="T38" fmla="*/ 35 w 2238"/>
              <a:gd name="T39" fmla="*/ 931 h 3242"/>
              <a:gd name="T40" fmla="*/ 202 w 2238"/>
              <a:gd name="T41" fmla="*/ 1319 h 3242"/>
              <a:gd name="T42" fmla="*/ 785 w 2238"/>
              <a:gd name="T43" fmla="*/ 1345 h 3242"/>
              <a:gd name="T44" fmla="*/ 1208 w 2238"/>
              <a:gd name="T45" fmla="*/ 1407 h 3242"/>
              <a:gd name="T46" fmla="*/ 1746 w 2238"/>
              <a:gd name="T47" fmla="*/ 1592 h 3242"/>
              <a:gd name="T48" fmla="*/ 1896 w 2238"/>
              <a:gd name="T49" fmla="*/ 1857 h 3242"/>
              <a:gd name="T50" fmla="*/ 1711 w 2238"/>
              <a:gd name="T51" fmla="*/ 2095 h 3242"/>
              <a:gd name="T52" fmla="*/ 952 w 2238"/>
              <a:gd name="T53" fmla="*/ 2086 h 3242"/>
              <a:gd name="T54" fmla="*/ 317 w 2238"/>
              <a:gd name="T55" fmla="*/ 2192 h 3242"/>
              <a:gd name="T56" fmla="*/ 35 w 2238"/>
              <a:gd name="T57" fmla="*/ 2633 h 3242"/>
              <a:gd name="T58" fmla="*/ 193 w 2238"/>
              <a:gd name="T59" fmla="*/ 2854 h 3242"/>
              <a:gd name="T60" fmla="*/ 502 w 2238"/>
              <a:gd name="T61" fmla="*/ 2977 h 3242"/>
              <a:gd name="T62" fmla="*/ 802 w 2238"/>
              <a:gd name="T63" fmla="*/ 3013 h 3242"/>
              <a:gd name="T64" fmla="*/ 1199 w 2238"/>
              <a:gd name="T65" fmla="*/ 3101 h 3242"/>
              <a:gd name="T66" fmla="*/ 1393 w 2238"/>
              <a:gd name="T67" fmla="*/ 3242 h 3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38" h="3242">
                <a:moveTo>
                  <a:pt x="1393" y="3242"/>
                </a:moveTo>
                <a:cubicBezTo>
                  <a:pt x="1444" y="3236"/>
                  <a:pt x="1654" y="3239"/>
                  <a:pt x="1711" y="3207"/>
                </a:cubicBezTo>
                <a:cubicBezTo>
                  <a:pt x="1768" y="3175"/>
                  <a:pt x="1841" y="3111"/>
                  <a:pt x="1737" y="3048"/>
                </a:cubicBezTo>
                <a:cubicBezTo>
                  <a:pt x="1633" y="2985"/>
                  <a:pt x="1295" y="2884"/>
                  <a:pt x="1085" y="2827"/>
                </a:cubicBezTo>
                <a:cubicBezTo>
                  <a:pt x="875" y="2770"/>
                  <a:pt x="559" y="2776"/>
                  <a:pt x="476" y="2704"/>
                </a:cubicBezTo>
                <a:cubicBezTo>
                  <a:pt x="393" y="2632"/>
                  <a:pt x="495" y="2467"/>
                  <a:pt x="590" y="2395"/>
                </a:cubicBezTo>
                <a:cubicBezTo>
                  <a:pt x="685" y="2323"/>
                  <a:pt x="867" y="2287"/>
                  <a:pt x="1049" y="2272"/>
                </a:cubicBezTo>
                <a:cubicBezTo>
                  <a:pt x="1231" y="2257"/>
                  <a:pt x="1497" y="2331"/>
                  <a:pt x="1684" y="2307"/>
                </a:cubicBezTo>
                <a:cubicBezTo>
                  <a:pt x="1871" y="2283"/>
                  <a:pt x="2102" y="2259"/>
                  <a:pt x="2170" y="2130"/>
                </a:cubicBezTo>
                <a:cubicBezTo>
                  <a:pt x="2238" y="2001"/>
                  <a:pt x="2215" y="1679"/>
                  <a:pt x="2090" y="1531"/>
                </a:cubicBezTo>
                <a:cubicBezTo>
                  <a:pt x="1965" y="1383"/>
                  <a:pt x="1635" y="1305"/>
                  <a:pt x="1420" y="1239"/>
                </a:cubicBezTo>
                <a:cubicBezTo>
                  <a:pt x="1205" y="1173"/>
                  <a:pt x="967" y="1160"/>
                  <a:pt x="802" y="1134"/>
                </a:cubicBezTo>
                <a:cubicBezTo>
                  <a:pt x="637" y="1108"/>
                  <a:pt x="491" y="1138"/>
                  <a:pt x="432" y="1081"/>
                </a:cubicBezTo>
                <a:cubicBezTo>
                  <a:pt x="373" y="1024"/>
                  <a:pt x="380" y="894"/>
                  <a:pt x="449" y="790"/>
                </a:cubicBezTo>
                <a:cubicBezTo>
                  <a:pt x="518" y="686"/>
                  <a:pt x="689" y="575"/>
                  <a:pt x="846" y="454"/>
                </a:cubicBezTo>
                <a:cubicBezTo>
                  <a:pt x="1003" y="333"/>
                  <a:pt x="1373" y="132"/>
                  <a:pt x="1393" y="66"/>
                </a:cubicBezTo>
                <a:cubicBezTo>
                  <a:pt x="1413" y="0"/>
                  <a:pt x="1047" y="54"/>
                  <a:pt x="967" y="55"/>
                </a:cubicBezTo>
                <a:cubicBezTo>
                  <a:pt x="887" y="56"/>
                  <a:pt x="1006" y="8"/>
                  <a:pt x="914" y="73"/>
                </a:cubicBezTo>
                <a:cubicBezTo>
                  <a:pt x="822" y="138"/>
                  <a:pt x="561" y="302"/>
                  <a:pt x="414" y="445"/>
                </a:cubicBezTo>
                <a:cubicBezTo>
                  <a:pt x="267" y="588"/>
                  <a:pt x="70" y="785"/>
                  <a:pt x="35" y="931"/>
                </a:cubicBezTo>
                <a:cubicBezTo>
                  <a:pt x="0" y="1077"/>
                  <a:pt x="77" y="1250"/>
                  <a:pt x="202" y="1319"/>
                </a:cubicBezTo>
                <a:cubicBezTo>
                  <a:pt x="327" y="1388"/>
                  <a:pt x="617" y="1330"/>
                  <a:pt x="785" y="1345"/>
                </a:cubicBezTo>
                <a:cubicBezTo>
                  <a:pt x="953" y="1360"/>
                  <a:pt x="1048" y="1366"/>
                  <a:pt x="1208" y="1407"/>
                </a:cubicBezTo>
                <a:cubicBezTo>
                  <a:pt x="1368" y="1448"/>
                  <a:pt x="1631" y="1517"/>
                  <a:pt x="1746" y="1592"/>
                </a:cubicBezTo>
                <a:cubicBezTo>
                  <a:pt x="1861" y="1667"/>
                  <a:pt x="1902" y="1773"/>
                  <a:pt x="1896" y="1857"/>
                </a:cubicBezTo>
                <a:cubicBezTo>
                  <a:pt x="1890" y="1941"/>
                  <a:pt x="1868" y="2057"/>
                  <a:pt x="1711" y="2095"/>
                </a:cubicBezTo>
                <a:cubicBezTo>
                  <a:pt x="1554" y="2133"/>
                  <a:pt x="1184" y="2070"/>
                  <a:pt x="952" y="2086"/>
                </a:cubicBezTo>
                <a:cubicBezTo>
                  <a:pt x="720" y="2102"/>
                  <a:pt x="470" y="2101"/>
                  <a:pt x="317" y="2192"/>
                </a:cubicBezTo>
                <a:cubicBezTo>
                  <a:pt x="164" y="2283"/>
                  <a:pt x="56" y="2523"/>
                  <a:pt x="35" y="2633"/>
                </a:cubicBezTo>
                <a:cubicBezTo>
                  <a:pt x="14" y="2743"/>
                  <a:pt x="115" y="2797"/>
                  <a:pt x="193" y="2854"/>
                </a:cubicBezTo>
                <a:cubicBezTo>
                  <a:pt x="271" y="2911"/>
                  <a:pt x="401" y="2950"/>
                  <a:pt x="502" y="2977"/>
                </a:cubicBezTo>
                <a:cubicBezTo>
                  <a:pt x="603" y="3004"/>
                  <a:pt x="686" y="2992"/>
                  <a:pt x="802" y="3013"/>
                </a:cubicBezTo>
                <a:cubicBezTo>
                  <a:pt x="918" y="3034"/>
                  <a:pt x="1101" y="3063"/>
                  <a:pt x="1199" y="3101"/>
                </a:cubicBezTo>
                <a:cubicBezTo>
                  <a:pt x="1297" y="3139"/>
                  <a:pt x="1353" y="3213"/>
                  <a:pt x="1393" y="3242"/>
                </a:cubicBezTo>
              </a:path>
            </a:pathLst>
          </a:custGeom>
          <a:solidFill>
            <a:srgbClr val="FFFF99"/>
          </a:solidFill>
          <a:ln w="9525" cap="flat">
            <a:solidFill>
              <a:schemeClr val="folHlink"/>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44" name="Freeform 12"/>
          <p:cNvSpPr>
            <a:spLocks/>
          </p:cNvSpPr>
          <p:nvPr/>
        </p:nvSpPr>
        <p:spPr bwMode="auto">
          <a:xfrm>
            <a:off x="4313238" y="463550"/>
            <a:ext cx="3784600" cy="5124450"/>
          </a:xfrm>
          <a:custGeom>
            <a:avLst/>
            <a:gdLst>
              <a:gd name="T0" fmla="*/ 1419 w 2384"/>
              <a:gd name="T1" fmla="*/ 3228 h 3228"/>
              <a:gd name="T2" fmla="*/ 1737 w 2384"/>
              <a:gd name="T3" fmla="*/ 3193 h 3228"/>
              <a:gd name="T4" fmla="*/ 1763 w 2384"/>
              <a:gd name="T5" fmla="*/ 3034 h 3228"/>
              <a:gd name="T6" fmla="*/ 1349 w 2384"/>
              <a:gd name="T7" fmla="*/ 2761 h 3228"/>
              <a:gd name="T8" fmla="*/ 475 w 2384"/>
              <a:gd name="T9" fmla="*/ 2787 h 3228"/>
              <a:gd name="T10" fmla="*/ 537 w 2384"/>
              <a:gd name="T11" fmla="*/ 2434 h 3228"/>
              <a:gd name="T12" fmla="*/ 1040 w 2384"/>
              <a:gd name="T13" fmla="*/ 2346 h 3228"/>
              <a:gd name="T14" fmla="*/ 1666 w 2384"/>
              <a:gd name="T15" fmla="*/ 2514 h 3228"/>
              <a:gd name="T16" fmla="*/ 2293 w 2384"/>
              <a:gd name="T17" fmla="*/ 2284 h 3228"/>
              <a:gd name="T18" fmla="*/ 2213 w 2384"/>
              <a:gd name="T19" fmla="*/ 1631 h 3228"/>
              <a:gd name="T20" fmla="*/ 1781 w 2384"/>
              <a:gd name="T21" fmla="*/ 1367 h 3228"/>
              <a:gd name="T22" fmla="*/ 1313 w 2384"/>
              <a:gd name="T23" fmla="*/ 1261 h 3228"/>
              <a:gd name="T24" fmla="*/ 793 w 2384"/>
              <a:gd name="T25" fmla="*/ 1287 h 3228"/>
              <a:gd name="T26" fmla="*/ 440 w 2384"/>
              <a:gd name="T27" fmla="*/ 1146 h 3228"/>
              <a:gd name="T28" fmla="*/ 475 w 2384"/>
              <a:gd name="T29" fmla="*/ 776 h 3228"/>
              <a:gd name="T30" fmla="*/ 872 w 2384"/>
              <a:gd name="T31" fmla="*/ 520 h 3228"/>
              <a:gd name="T32" fmla="*/ 1225 w 2384"/>
              <a:gd name="T33" fmla="*/ 352 h 3228"/>
              <a:gd name="T34" fmla="*/ 1419 w 2384"/>
              <a:gd name="T35" fmla="*/ 52 h 3228"/>
              <a:gd name="T36" fmla="*/ 993 w 2384"/>
              <a:gd name="T37" fmla="*/ 41 h 3228"/>
              <a:gd name="T38" fmla="*/ 908 w 2384"/>
              <a:gd name="T39" fmla="*/ 255 h 3228"/>
              <a:gd name="T40" fmla="*/ 431 w 2384"/>
              <a:gd name="T41" fmla="*/ 493 h 3228"/>
              <a:gd name="T42" fmla="*/ 131 w 2384"/>
              <a:gd name="T43" fmla="*/ 802 h 3228"/>
              <a:gd name="T44" fmla="*/ 34 w 2384"/>
              <a:gd name="T45" fmla="*/ 1128 h 3228"/>
              <a:gd name="T46" fmla="*/ 184 w 2384"/>
              <a:gd name="T47" fmla="*/ 1402 h 3228"/>
              <a:gd name="T48" fmla="*/ 661 w 2384"/>
              <a:gd name="T49" fmla="*/ 1587 h 3228"/>
              <a:gd name="T50" fmla="*/ 1225 w 2384"/>
              <a:gd name="T51" fmla="*/ 1490 h 3228"/>
              <a:gd name="T52" fmla="*/ 1772 w 2384"/>
              <a:gd name="T53" fmla="*/ 1684 h 3228"/>
              <a:gd name="T54" fmla="*/ 1922 w 2384"/>
              <a:gd name="T55" fmla="*/ 1843 h 3228"/>
              <a:gd name="T56" fmla="*/ 1860 w 2384"/>
              <a:gd name="T57" fmla="*/ 2169 h 3228"/>
              <a:gd name="T58" fmla="*/ 696 w 2384"/>
              <a:gd name="T59" fmla="*/ 2081 h 3228"/>
              <a:gd name="T60" fmla="*/ 113 w 2384"/>
              <a:gd name="T61" fmla="*/ 2364 h 3228"/>
              <a:gd name="T62" fmla="*/ 16 w 2384"/>
              <a:gd name="T63" fmla="*/ 2699 h 3228"/>
              <a:gd name="T64" fmla="*/ 131 w 2384"/>
              <a:gd name="T65" fmla="*/ 2981 h 3228"/>
              <a:gd name="T66" fmla="*/ 475 w 2384"/>
              <a:gd name="T67" fmla="*/ 3052 h 3228"/>
              <a:gd name="T68" fmla="*/ 881 w 2384"/>
              <a:gd name="T69" fmla="*/ 3060 h 3228"/>
              <a:gd name="T70" fmla="*/ 1225 w 2384"/>
              <a:gd name="T71" fmla="*/ 3087 h 3228"/>
              <a:gd name="T72" fmla="*/ 1419 w 2384"/>
              <a:gd name="T73" fmla="*/ 3228 h 3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84" h="3228">
                <a:moveTo>
                  <a:pt x="1419" y="3228"/>
                </a:moveTo>
                <a:cubicBezTo>
                  <a:pt x="1470" y="3222"/>
                  <a:pt x="1680" y="3225"/>
                  <a:pt x="1737" y="3193"/>
                </a:cubicBezTo>
                <a:cubicBezTo>
                  <a:pt x="1794" y="3161"/>
                  <a:pt x="1828" y="3106"/>
                  <a:pt x="1763" y="3034"/>
                </a:cubicBezTo>
                <a:cubicBezTo>
                  <a:pt x="1698" y="2962"/>
                  <a:pt x="1564" y="2802"/>
                  <a:pt x="1349" y="2761"/>
                </a:cubicBezTo>
                <a:cubicBezTo>
                  <a:pt x="1134" y="2720"/>
                  <a:pt x="610" y="2842"/>
                  <a:pt x="475" y="2787"/>
                </a:cubicBezTo>
                <a:cubicBezTo>
                  <a:pt x="340" y="2732"/>
                  <a:pt x="443" y="2508"/>
                  <a:pt x="537" y="2434"/>
                </a:cubicBezTo>
                <a:cubicBezTo>
                  <a:pt x="631" y="2360"/>
                  <a:pt x="852" y="2333"/>
                  <a:pt x="1040" y="2346"/>
                </a:cubicBezTo>
                <a:cubicBezTo>
                  <a:pt x="1228" y="2359"/>
                  <a:pt x="1457" y="2524"/>
                  <a:pt x="1666" y="2514"/>
                </a:cubicBezTo>
                <a:cubicBezTo>
                  <a:pt x="1875" y="2504"/>
                  <a:pt x="2202" y="2431"/>
                  <a:pt x="2293" y="2284"/>
                </a:cubicBezTo>
                <a:cubicBezTo>
                  <a:pt x="2384" y="2137"/>
                  <a:pt x="2298" y="1784"/>
                  <a:pt x="2213" y="1631"/>
                </a:cubicBezTo>
                <a:cubicBezTo>
                  <a:pt x="2128" y="1478"/>
                  <a:pt x="1931" y="1429"/>
                  <a:pt x="1781" y="1367"/>
                </a:cubicBezTo>
                <a:cubicBezTo>
                  <a:pt x="1631" y="1305"/>
                  <a:pt x="1478" y="1274"/>
                  <a:pt x="1313" y="1261"/>
                </a:cubicBezTo>
                <a:cubicBezTo>
                  <a:pt x="1148" y="1248"/>
                  <a:pt x="938" y="1306"/>
                  <a:pt x="793" y="1287"/>
                </a:cubicBezTo>
                <a:cubicBezTo>
                  <a:pt x="648" y="1268"/>
                  <a:pt x="493" y="1231"/>
                  <a:pt x="440" y="1146"/>
                </a:cubicBezTo>
                <a:cubicBezTo>
                  <a:pt x="387" y="1061"/>
                  <a:pt x="403" y="880"/>
                  <a:pt x="475" y="776"/>
                </a:cubicBezTo>
                <a:cubicBezTo>
                  <a:pt x="547" y="672"/>
                  <a:pt x="747" y="591"/>
                  <a:pt x="872" y="520"/>
                </a:cubicBezTo>
                <a:cubicBezTo>
                  <a:pt x="997" y="449"/>
                  <a:pt x="1134" y="430"/>
                  <a:pt x="1225" y="352"/>
                </a:cubicBezTo>
                <a:cubicBezTo>
                  <a:pt x="1316" y="274"/>
                  <a:pt x="1458" y="104"/>
                  <a:pt x="1419" y="52"/>
                </a:cubicBezTo>
                <a:cubicBezTo>
                  <a:pt x="1380" y="0"/>
                  <a:pt x="1078" y="7"/>
                  <a:pt x="993" y="41"/>
                </a:cubicBezTo>
                <a:cubicBezTo>
                  <a:pt x="908" y="75"/>
                  <a:pt x="1002" y="180"/>
                  <a:pt x="908" y="255"/>
                </a:cubicBezTo>
                <a:cubicBezTo>
                  <a:pt x="814" y="330"/>
                  <a:pt x="561" y="402"/>
                  <a:pt x="431" y="493"/>
                </a:cubicBezTo>
                <a:cubicBezTo>
                  <a:pt x="301" y="584"/>
                  <a:pt x="197" y="696"/>
                  <a:pt x="131" y="802"/>
                </a:cubicBezTo>
                <a:cubicBezTo>
                  <a:pt x="65" y="908"/>
                  <a:pt x="25" y="1028"/>
                  <a:pt x="34" y="1128"/>
                </a:cubicBezTo>
                <a:cubicBezTo>
                  <a:pt x="43" y="1228"/>
                  <a:pt x="80" y="1326"/>
                  <a:pt x="184" y="1402"/>
                </a:cubicBezTo>
                <a:cubicBezTo>
                  <a:pt x="288" y="1478"/>
                  <a:pt x="488" y="1572"/>
                  <a:pt x="661" y="1587"/>
                </a:cubicBezTo>
                <a:cubicBezTo>
                  <a:pt x="834" y="1602"/>
                  <a:pt x="1040" y="1474"/>
                  <a:pt x="1225" y="1490"/>
                </a:cubicBezTo>
                <a:cubicBezTo>
                  <a:pt x="1410" y="1506"/>
                  <a:pt x="1656" y="1625"/>
                  <a:pt x="1772" y="1684"/>
                </a:cubicBezTo>
                <a:cubicBezTo>
                  <a:pt x="1888" y="1743"/>
                  <a:pt x="1907" y="1762"/>
                  <a:pt x="1922" y="1843"/>
                </a:cubicBezTo>
                <a:cubicBezTo>
                  <a:pt x="1937" y="1924"/>
                  <a:pt x="2064" y="2129"/>
                  <a:pt x="1860" y="2169"/>
                </a:cubicBezTo>
                <a:cubicBezTo>
                  <a:pt x="1656" y="2209"/>
                  <a:pt x="987" y="2049"/>
                  <a:pt x="696" y="2081"/>
                </a:cubicBezTo>
                <a:cubicBezTo>
                  <a:pt x="405" y="2113"/>
                  <a:pt x="226" y="2261"/>
                  <a:pt x="113" y="2364"/>
                </a:cubicBezTo>
                <a:cubicBezTo>
                  <a:pt x="0" y="2467"/>
                  <a:pt x="13" y="2596"/>
                  <a:pt x="16" y="2699"/>
                </a:cubicBezTo>
                <a:cubicBezTo>
                  <a:pt x="19" y="2802"/>
                  <a:pt x="55" y="2922"/>
                  <a:pt x="131" y="2981"/>
                </a:cubicBezTo>
                <a:cubicBezTo>
                  <a:pt x="207" y="3040"/>
                  <a:pt x="350" y="3039"/>
                  <a:pt x="475" y="3052"/>
                </a:cubicBezTo>
                <a:cubicBezTo>
                  <a:pt x="600" y="3065"/>
                  <a:pt x="756" y="3054"/>
                  <a:pt x="881" y="3060"/>
                </a:cubicBezTo>
                <a:cubicBezTo>
                  <a:pt x="1006" y="3066"/>
                  <a:pt x="1135" y="3059"/>
                  <a:pt x="1225" y="3087"/>
                </a:cubicBezTo>
                <a:cubicBezTo>
                  <a:pt x="1315" y="3115"/>
                  <a:pt x="1379" y="3199"/>
                  <a:pt x="1419" y="3228"/>
                </a:cubicBezTo>
              </a:path>
            </a:pathLst>
          </a:custGeom>
          <a:solidFill>
            <a:srgbClr val="FFFF99"/>
          </a:solidFill>
          <a:ln w="9525" cap="flat">
            <a:solidFill>
              <a:schemeClr val="folHlink"/>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36" name="Freeform 4"/>
          <p:cNvSpPr>
            <a:spLocks/>
          </p:cNvSpPr>
          <p:nvPr/>
        </p:nvSpPr>
        <p:spPr bwMode="auto">
          <a:xfrm>
            <a:off x="4148138" y="434976"/>
            <a:ext cx="4019550" cy="5153025"/>
          </a:xfrm>
          <a:custGeom>
            <a:avLst/>
            <a:gdLst>
              <a:gd name="T0" fmla="*/ 1523 w 2532"/>
              <a:gd name="T1" fmla="*/ 3246 h 3246"/>
              <a:gd name="T2" fmla="*/ 1841 w 2532"/>
              <a:gd name="T3" fmla="*/ 3211 h 3246"/>
              <a:gd name="T4" fmla="*/ 1867 w 2532"/>
              <a:gd name="T5" fmla="*/ 3052 h 3246"/>
              <a:gd name="T6" fmla="*/ 1364 w 2532"/>
              <a:gd name="T7" fmla="*/ 2743 h 3246"/>
              <a:gd name="T8" fmla="*/ 482 w 2532"/>
              <a:gd name="T9" fmla="*/ 2840 h 3246"/>
              <a:gd name="T10" fmla="*/ 641 w 2532"/>
              <a:gd name="T11" fmla="*/ 2452 h 3246"/>
              <a:gd name="T12" fmla="*/ 1144 w 2532"/>
              <a:gd name="T13" fmla="*/ 2364 h 3246"/>
              <a:gd name="T14" fmla="*/ 1770 w 2532"/>
              <a:gd name="T15" fmla="*/ 2532 h 3246"/>
              <a:gd name="T16" fmla="*/ 2423 w 2532"/>
              <a:gd name="T17" fmla="*/ 2452 h 3246"/>
              <a:gd name="T18" fmla="*/ 2423 w 2532"/>
              <a:gd name="T19" fmla="*/ 1676 h 3246"/>
              <a:gd name="T20" fmla="*/ 1947 w 2532"/>
              <a:gd name="T21" fmla="*/ 1358 h 3246"/>
              <a:gd name="T22" fmla="*/ 1417 w 2532"/>
              <a:gd name="T23" fmla="*/ 1279 h 3246"/>
              <a:gd name="T24" fmla="*/ 897 w 2532"/>
              <a:gd name="T25" fmla="*/ 1411 h 3246"/>
              <a:gd name="T26" fmla="*/ 412 w 2532"/>
              <a:gd name="T27" fmla="*/ 1270 h 3246"/>
              <a:gd name="T28" fmla="*/ 579 w 2532"/>
              <a:gd name="T29" fmla="*/ 794 h 3246"/>
              <a:gd name="T30" fmla="*/ 976 w 2532"/>
              <a:gd name="T31" fmla="*/ 617 h 3246"/>
              <a:gd name="T32" fmla="*/ 1338 w 2532"/>
              <a:gd name="T33" fmla="*/ 476 h 3246"/>
              <a:gd name="T34" fmla="*/ 1523 w 2532"/>
              <a:gd name="T35" fmla="*/ 70 h 3246"/>
              <a:gd name="T36" fmla="*/ 1097 w 2532"/>
              <a:gd name="T37" fmla="*/ 59 h 3246"/>
              <a:gd name="T38" fmla="*/ 976 w 2532"/>
              <a:gd name="T39" fmla="*/ 361 h 3246"/>
              <a:gd name="T40" fmla="*/ 412 w 2532"/>
              <a:gd name="T41" fmla="*/ 617 h 3246"/>
              <a:gd name="T42" fmla="*/ 85 w 2532"/>
              <a:gd name="T43" fmla="*/ 996 h 3246"/>
              <a:gd name="T44" fmla="*/ 32 w 2532"/>
              <a:gd name="T45" fmla="*/ 1367 h 3246"/>
              <a:gd name="T46" fmla="*/ 279 w 2532"/>
              <a:gd name="T47" fmla="*/ 1588 h 3246"/>
              <a:gd name="T48" fmla="*/ 800 w 2532"/>
              <a:gd name="T49" fmla="*/ 1720 h 3246"/>
              <a:gd name="T50" fmla="*/ 1400 w 2532"/>
              <a:gd name="T51" fmla="*/ 1596 h 3246"/>
              <a:gd name="T52" fmla="*/ 1973 w 2532"/>
              <a:gd name="T53" fmla="*/ 1702 h 3246"/>
              <a:gd name="T54" fmla="*/ 2176 w 2532"/>
              <a:gd name="T55" fmla="*/ 1958 h 3246"/>
              <a:gd name="T56" fmla="*/ 1991 w 2532"/>
              <a:gd name="T57" fmla="*/ 2302 h 3246"/>
              <a:gd name="T58" fmla="*/ 747 w 2532"/>
              <a:gd name="T59" fmla="*/ 2064 h 3246"/>
              <a:gd name="T60" fmla="*/ 120 w 2532"/>
              <a:gd name="T61" fmla="*/ 2390 h 3246"/>
              <a:gd name="T62" fmla="*/ 59 w 2532"/>
              <a:gd name="T63" fmla="*/ 2805 h 3246"/>
              <a:gd name="T64" fmla="*/ 209 w 2532"/>
              <a:gd name="T65" fmla="*/ 3087 h 3246"/>
              <a:gd name="T66" fmla="*/ 606 w 2532"/>
              <a:gd name="T67" fmla="*/ 3131 h 3246"/>
              <a:gd name="T68" fmla="*/ 1003 w 2532"/>
              <a:gd name="T69" fmla="*/ 3017 h 3246"/>
              <a:gd name="T70" fmla="*/ 1435 w 2532"/>
              <a:gd name="T71" fmla="*/ 3061 h 3246"/>
              <a:gd name="T72" fmla="*/ 1523 w 2532"/>
              <a:gd name="T73" fmla="*/ 3246 h 3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32" h="3246">
                <a:moveTo>
                  <a:pt x="1523" y="3246"/>
                </a:moveTo>
                <a:cubicBezTo>
                  <a:pt x="1574" y="3240"/>
                  <a:pt x="1784" y="3243"/>
                  <a:pt x="1841" y="3211"/>
                </a:cubicBezTo>
                <a:cubicBezTo>
                  <a:pt x="1898" y="3179"/>
                  <a:pt x="1946" y="3130"/>
                  <a:pt x="1867" y="3052"/>
                </a:cubicBezTo>
                <a:cubicBezTo>
                  <a:pt x="1788" y="2974"/>
                  <a:pt x="1595" y="2778"/>
                  <a:pt x="1364" y="2743"/>
                </a:cubicBezTo>
                <a:cubicBezTo>
                  <a:pt x="1133" y="2708"/>
                  <a:pt x="603" y="2888"/>
                  <a:pt x="482" y="2840"/>
                </a:cubicBezTo>
                <a:cubicBezTo>
                  <a:pt x="361" y="2792"/>
                  <a:pt x="531" y="2531"/>
                  <a:pt x="641" y="2452"/>
                </a:cubicBezTo>
                <a:cubicBezTo>
                  <a:pt x="751" y="2373"/>
                  <a:pt x="956" y="2351"/>
                  <a:pt x="1144" y="2364"/>
                </a:cubicBezTo>
                <a:cubicBezTo>
                  <a:pt x="1332" y="2377"/>
                  <a:pt x="1557" y="2517"/>
                  <a:pt x="1770" y="2532"/>
                </a:cubicBezTo>
                <a:cubicBezTo>
                  <a:pt x="1983" y="2547"/>
                  <a:pt x="2314" y="2595"/>
                  <a:pt x="2423" y="2452"/>
                </a:cubicBezTo>
                <a:cubicBezTo>
                  <a:pt x="2532" y="2309"/>
                  <a:pt x="2502" y="1858"/>
                  <a:pt x="2423" y="1676"/>
                </a:cubicBezTo>
                <a:cubicBezTo>
                  <a:pt x="2344" y="1494"/>
                  <a:pt x="2115" y="1424"/>
                  <a:pt x="1947" y="1358"/>
                </a:cubicBezTo>
                <a:cubicBezTo>
                  <a:pt x="1779" y="1292"/>
                  <a:pt x="1592" y="1270"/>
                  <a:pt x="1417" y="1279"/>
                </a:cubicBezTo>
                <a:cubicBezTo>
                  <a:pt x="1242" y="1288"/>
                  <a:pt x="1064" y="1412"/>
                  <a:pt x="897" y="1411"/>
                </a:cubicBezTo>
                <a:cubicBezTo>
                  <a:pt x="730" y="1410"/>
                  <a:pt x="465" y="1373"/>
                  <a:pt x="412" y="1270"/>
                </a:cubicBezTo>
                <a:cubicBezTo>
                  <a:pt x="359" y="1167"/>
                  <a:pt x="485" y="903"/>
                  <a:pt x="579" y="794"/>
                </a:cubicBezTo>
                <a:cubicBezTo>
                  <a:pt x="673" y="685"/>
                  <a:pt x="850" y="670"/>
                  <a:pt x="976" y="617"/>
                </a:cubicBezTo>
                <a:cubicBezTo>
                  <a:pt x="1102" y="564"/>
                  <a:pt x="1247" y="567"/>
                  <a:pt x="1338" y="476"/>
                </a:cubicBezTo>
                <a:cubicBezTo>
                  <a:pt x="1429" y="385"/>
                  <a:pt x="1563" y="140"/>
                  <a:pt x="1523" y="70"/>
                </a:cubicBezTo>
                <a:cubicBezTo>
                  <a:pt x="1483" y="0"/>
                  <a:pt x="1188" y="10"/>
                  <a:pt x="1097" y="59"/>
                </a:cubicBezTo>
                <a:cubicBezTo>
                  <a:pt x="1006" y="108"/>
                  <a:pt x="1090" y="268"/>
                  <a:pt x="976" y="361"/>
                </a:cubicBezTo>
                <a:cubicBezTo>
                  <a:pt x="862" y="454"/>
                  <a:pt x="560" y="511"/>
                  <a:pt x="412" y="617"/>
                </a:cubicBezTo>
                <a:cubicBezTo>
                  <a:pt x="264" y="723"/>
                  <a:pt x="148" y="871"/>
                  <a:pt x="85" y="996"/>
                </a:cubicBezTo>
                <a:cubicBezTo>
                  <a:pt x="22" y="1121"/>
                  <a:pt x="0" y="1268"/>
                  <a:pt x="32" y="1367"/>
                </a:cubicBezTo>
                <a:cubicBezTo>
                  <a:pt x="64" y="1466"/>
                  <a:pt x="151" y="1529"/>
                  <a:pt x="279" y="1588"/>
                </a:cubicBezTo>
                <a:cubicBezTo>
                  <a:pt x="407" y="1647"/>
                  <a:pt x="613" y="1719"/>
                  <a:pt x="800" y="1720"/>
                </a:cubicBezTo>
                <a:cubicBezTo>
                  <a:pt x="987" y="1721"/>
                  <a:pt x="1205" y="1599"/>
                  <a:pt x="1400" y="1596"/>
                </a:cubicBezTo>
                <a:cubicBezTo>
                  <a:pt x="1595" y="1593"/>
                  <a:pt x="1844" y="1642"/>
                  <a:pt x="1973" y="1702"/>
                </a:cubicBezTo>
                <a:cubicBezTo>
                  <a:pt x="2102" y="1762"/>
                  <a:pt x="2173" y="1858"/>
                  <a:pt x="2176" y="1958"/>
                </a:cubicBezTo>
                <a:cubicBezTo>
                  <a:pt x="2179" y="2058"/>
                  <a:pt x="2229" y="2284"/>
                  <a:pt x="1991" y="2302"/>
                </a:cubicBezTo>
                <a:cubicBezTo>
                  <a:pt x="1753" y="2320"/>
                  <a:pt x="1059" y="2049"/>
                  <a:pt x="747" y="2064"/>
                </a:cubicBezTo>
                <a:cubicBezTo>
                  <a:pt x="435" y="2079"/>
                  <a:pt x="235" y="2267"/>
                  <a:pt x="120" y="2390"/>
                </a:cubicBezTo>
                <a:cubicBezTo>
                  <a:pt x="5" y="2513"/>
                  <a:pt x="44" y="2689"/>
                  <a:pt x="59" y="2805"/>
                </a:cubicBezTo>
                <a:cubicBezTo>
                  <a:pt x="74" y="2921"/>
                  <a:pt x="118" y="3033"/>
                  <a:pt x="209" y="3087"/>
                </a:cubicBezTo>
                <a:cubicBezTo>
                  <a:pt x="300" y="3141"/>
                  <a:pt x="474" y="3143"/>
                  <a:pt x="606" y="3131"/>
                </a:cubicBezTo>
                <a:cubicBezTo>
                  <a:pt x="738" y="3119"/>
                  <a:pt x="865" y="3029"/>
                  <a:pt x="1003" y="3017"/>
                </a:cubicBezTo>
                <a:cubicBezTo>
                  <a:pt x="1141" y="3005"/>
                  <a:pt x="1348" y="3023"/>
                  <a:pt x="1435" y="3061"/>
                </a:cubicBezTo>
                <a:cubicBezTo>
                  <a:pt x="1522" y="3099"/>
                  <a:pt x="1505" y="3208"/>
                  <a:pt x="1523" y="3246"/>
                </a:cubicBezTo>
              </a:path>
            </a:pathLst>
          </a:custGeom>
          <a:solidFill>
            <a:srgbClr val="FFFF99"/>
          </a:solidFill>
          <a:ln w="9525" cap="flat">
            <a:solidFill>
              <a:schemeClr val="folHlink"/>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35" name="Freeform 3"/>
          <p:cNvSpPr>
            <a:spLocks/>
          </p:cNvSpPr>
          <p:nvPr/>
        </p:nvSpPr>
        <p:spPr bwMode="auto">
          <a:xfrm>
            <a:off x="3810001" y="457200"/>
            <a:ext cx="4486275" cy="5175250"/>
          </a:xfrm>
          <a:custGeom>
            <a:avLst/>
            <a:gdLst>
              <a:gd name="T0" fmla="*/ 1702 w 2826"/>
              <a:gd name="T1" fmla="*/ 3260 h 3260"/>
              <a:gd name="T2" fmla="*/ 2020 w 2826"/>
              <a:gd name="T3" fmla="*/ 3225 h 3260"/>
              <a:gd name="T4" fmla="*/ 2046 w 2826"/>
              <a:gd name="T5" fmla="*/ 3066 h 3260"/>
              <a:gd name="T6" fmla="*/ 1685 w 2826"/>
              <a:gd name="T7" fmla="*/ 2766 h 3260"/>
              <a:gd name="T8" fmla="*/ 1138 w 2826"/>
              <a:gd name="T9" fmla="*/ 2890 h 3260"/>
              <a:gd name="T10" fmla="*/ 635 w 2826"/>
              <a:gd name="T11" fmla="*/ 2951 h 3260"/>
              <a:gd name="T12" fmla="*/ 467 w 2826"/>
              <a:gd name="T13" fmla="*/ 2713 h 3260"/>
              <a:gd name="T14" fmla="*/ 723 w 2826"/>
              <a:gd name="T15" fmla="*/ 2404 h 3260"/>
              <a:gd name="T16" fmla="*/ 1323 w 2826"/>
              <a:gd name="T17" fmla="*/ 2378 h 3260"/>
              <a:gd name="T18" fmla="*/ 1949 w 2826"/>
              <a:gd name="T19" fmla="*/ 2546 h 3260"/>
              <a:gd name="T20" fmla="*/ 2602 w 2826"/>
              <a:gd name="T21" fmla="*/ 2643 h 3260"/>
              <a:gd name="T22" fmla="*/ 2805 w 2826"/>
              <a:gd name="T23" fmla="*/ 2281 h 3260"/>
              <a:gd name="T24" fmla="*/ 2726 w 2826"/>
              <a:gd name="T25" fmla="*/ 1760 h 3260"/>
              <a:gd name="T26" fmla="*/ 2276 w 2826"/>
              <a:gd name="T27" fmla="*/ 1381 h 3260"/>
              <a:gd name="T28" fmla="*/ 1623 w 2826"/>
              <a:gd name="T29" fmla="*/ 1346 h 3260"/>
              <a:gd name="T30" fmla="*/ 1049 w 2826"/>
              <a:gd name="T31" fmla="*/ 1513 h 3260"/>
              <a:gd name="T32" fmla="*/ 555 w 2826"/>
              <a:gd name="T33" fmla="*/ 1354 h 3260"/>
              <a:gd name="T34" fmla="*/ 758 w 2826"/>
              <a:gd name="T35" fmla="*/ 808 h 3260"/>
              <a:gd name="T36" fmla="*/ 1199 w 2826"/>
              <a:gd name="T37" fmla="*/ 684 h 3260"/>
              <a:gd name="T38" fmla="*/ 1543 w 2826"/>
              <a:gd name="T39" fmla="*/ 560 h 3260"/>
              <a:gd name="T40" fmla="*/ 1702 w 2826"/>
              <a:gd name="T41" fmla="*/ 84 h 3260"/>
              <a:gd name="T42" fmla="*/ 1323 w 2826"/>
              <a:gd name="T43" fmla="*/ 58 h 3260"/>
              <a:gd name="T44" fmla="*/ 1208 w 2826"/>
              <a:gd name="T45" fmla="*/ 419 h 3260"/>
              <a:gd name="T46" fmla="*/ 467 w 2826"/>
              <a:gd name="T47" fmla="*/ 710 h 3260"/>
              <a:gd name="T48" fmla="*/ 123 w 2826"/>
              <a:gd name="T49" fmla="*/ 1187 h 3260"/>
              <a:gd name="T50" fmla="*/ 194 w 2826"/>
              <a:gd name="T51" fmla="*/ 1549 h 3260"/>
              <a:gd name="T52" fmla="*/ 485 w 2826"/>
              <a:gd name="T53" fmla="*/ 1840 h 3260"/>
              <a:gd name="T54" fmla="*/ 1049 w 2826"/>
              <a:gd name="T55" fmla="*/ 1849 h 3260"/>
              <a:gd name="T56" fmla="*/ 1649 w 2826"/>
              <a:gd name="T57" fmla="*/ 1654 h 3260"/>
              <a:gd name="T58" fmla="*/ 2293 w 2826"/>
              <a:gd name="T59" fmla="*/ 1707 h 3260"/>
              <a:gd name="T60" fmla="*/ 2541 w 2826"/>
              <a:gd name="T61" fmla="*/ 2201 h 3260"/>
              <a:gd name="T62" fmla="*/ 2196 w 2826"/>
              <a:gd name="T63" fmla="*/ 2440 h 3260"/>
              <a:gd name="T64" fmla="*/ 591 w 2826"/>
              <a:gd name="T65" fmla="*/ 2113 h 3260"/>
              <a:gd name="T66" fmla="*/ 79 w 2826"/>
              <a:gd name="T67" fmla="*/ 2519 h 3260"/>
              <a:gd name="T68" fmla="*/ 114 w 2826"/>
              <a:gd name="T69" fmla="*/ 2925 h 3260"/>
              <a:gd name="T70" fmla="*/ 379 w 2826"/>
              <a:gd name="T71" fmla="*/ 3181 h 3260"/>
              <a:gd name="T72" fmla="*/ 776 w 2826"/>
              <a:gd name="T73" fmla="*/ 3198 h 3260"/>
              <a:gd name="T74" fmla="*/ 1208 w 2826"/>
              <a:gd name="T75" fmla="*/ 3092 h 3260"/>
              <a:gd name="T76" fmla="*/ 1702 w 2826"/>
              <a:gd name="T77" fmla="*/ 3048 h 3260"/>
              <a:gd name="T78" fmla="*/ 1702 w 2826"/>
              <a:gd name="T79" fmla="*/ 3260 h 3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26" h="3260">
                <a:moveTo>
                  <a:pt x="1702" y="3260"/>
                </a:moveTo>
                <a:cubicBezTo>
                  <a:pt x="1753" y="3254"/>
                  <a:pt x="1963" y="3257"/>
                  <a:pt x="2020" y="3225"/>
                </a:cubicBezTo>
                <a:cubicBezTo>
                  <a:pt x="2077" y="3193"/>
                  <a:pt x="2102" y="3142"/>
                  <a:pt x="2046" y="3066"/>
                </a:cubicBezTo>
                <a:cubicBezTo>
                  <a:pt x="1990" y="2990"/>
                  <a:pt x="1836" y="2795"/>
                  <a:pt x="1685" y="2766"/>
                </a:cubicBezTo>
                <a:cubicBezTo>
                  <a:pt x="1534" y="2737"/>
                  <a:pt x="1313" y="2859"/>
                  <a:pt x="1138" y="2890"/>
                </a:cubicBezTo>
                <a:cubicBezTo>
                  <a:pt x="963" y="2921"/>
                  <a:pt x="747" y="2980"/>
                  <a:pt x="635" y="2951"/>
                </a:cubicBezTo>
                <a:cubicBezTo>
                  <a:pt x="523" y="2922"/>
                  <a:pt x="452" y="2804"/>
                  <a:pt x="467" y="2713"/>
                </a:cubicBezTo>
                <a:cubicBezTo>
                  <a:pt x="482" y="2622"/>
                  <a:pt x="580" y="2460"/>
                  <a:pt x="723" y="2404"/>
                </a:cubicBezTo>
                <a:cubicBezTo>
                  <a:pt x="866" y="2348"/>
                  <a:pt x="1119" y="2354"/>
                  <a:pt x="1323" y="2378"/>
                </a:cubicBezTo>
                <a:cubicBezTo>
                  <a:pt x="1527" y="2402"/>
                  <a:pt x="1736" y="2502"/>
                  <a:pt x="1949" y="2546"/>
                </a:cubicBezTo>
                <a:cubicBezTo>
                  <a:pt x="2162" y="2590"/>
                  <a:pt x="2459" y="2687"/>
                  <a:pt x="2602" y="2643"/>
                </a:cubicBezTo>
                <a:cubicBezTo>
                  <a:pt x="2745" y="2599"/>
                  <a:pt x="2784" y="2428"/>
                  <a:pt x="2805" y="2281"/>
                </a:cubicBezTo>
                <a:cubicBezTo>
                  <a:pt x="2826" y="2134"/>
                  <a:pt x="2814" y="1910"/>
                  <a:pt x="2726" y="1760"/>
                </a:cubicBezTo>
                <a:cubicBezTo>
                  <a:pt x="2638" y="1610"/>
                  <a:pt x="2460" y="1450"/>
                  <a:pt x="2276" y="1381"/>
                </a:cubicBezTo>
                <a:cubicBezTo>
                  <a:pt x="2092" y="1312"/>
                  <a:pt x="1827" y="1324"/>
                  <a:pt x="1623" y="1346"/>
                </a:cubicBezTo>
                <a:cubicBezTo>
                  <a:pt x="1419" y="1368"/>
                  <a:pt x="1227" y="1512"/>
                  <a:pt x="1049" y="1513"/>
                </a:cubicBezTo>
                <a:cubicBezTo>
                  <a:pt x="871" y="1514"/>
                  <a:pt x="604" y="1472"/>
                  <a:pt x="555" y="1354"/>
                </a:cubicBezTo>
                <a:cubicBezTo>
                  <a:pt x="506" y="1236"/>
                  <a:pt x="651" y="920"/>
                  <a:pt x="758" y="808"/>
                </a:cubicBezTo>
                <a:cubicBezTo>
                  <a:pt x="865" y="696"/>
                  <a:pt x="1068" y="725"/>
                  <a:pt x="1199" y="684"/>
                </a:cubicBezTo>
                <a:cubicBezTo>
                  <a:pt x="1330" y="643"/>
                  <a:pt x="1459" y="660"/>
                  <a:pt x="1543" y="560"/>
                </a:cubicBezTo>
                <a:cubicBezTo>
                  <a:pt x="1627" y="460"/>
                  <a:pt x="1739" y="168"/>
                  <a:pt x="1702" y="84"/>
                </a:cubicBezTo>
                <a:cubicBezTo>
                  <a:pt x="1665" y="0"/>
                  <a:pt x="1405" y="2"/>
                  <a:pt x="1323" y="58"/>
                </a:cubicBezTo>
                <a:cubicBezTo>
                  <a:pt x="1241" y="114"/>
                  <a:pt x="1351" y="310"/>
                  <a:pt x="1208" y="419"/>
                </a:cubicBezTo>
                <a:cubicBezTo>
                  <a:pt x="1065" y="528"/>
                  <a:pt x="648" y="582"/>
                  <a:pt x="467" y="710"/>
                </a:cubicBezTo>
                <a:cubicBezTo>
                  <a:pt x="286" y="838"/>
                  <a:pt x="169" y="1047"/>
                  <a:pt x="123" y="1187"/>
                </a:cubicBezTo>
                <a:cubicBezTo>
                  <a:pt x="77" y="1327"/>
                  <a:pt x="134" y="1440"/>
                  <a:pt x="194" y="1549"/>
                </a:cubicBezTo>
                <a:cubicBezTo>
                  <a:pt x="254" y="1658"/>
                  <a:pt x="343" y="1790"/>
                  <a:pt x="485" y="1840"/>
                </a:cubicBezTo>
                <a:cubicBezTo>
                  <a:pt x="627" y="1890"/>
                  <a:pt x="855" y="1880"/>
                  <a:pt x="1049" y="1849"/>
                </a:cubicBezTo>
                <a:cubicBezTo>
                  <a:pt x="1243" y="1818"/>
                  <a:pt x="1442" y="1678"/>
                  <a:pt x="1649" y="1654"/>
                </a:cubicBezTo>
                <a:cubicBezTo>
                  <a:pt x="1856" y="1630"/>
                  <a:pt x="2144" y="1616"/>
                  <a:pt x="2293" y="1707"/>
                </a:cubicBezTo>
                <a:cubicBezTo>
                  <a:pt x="2442" y="1798"/>
                  <a:pt x="2557" y="2079"/>
                  <a:pt x="2541" y="2201"/>
                </a:cubicBezTo>
                <a:cubicBezTo>
                  <a:pt x="2525" y="2323"/>
                  <a:pt x="2521" y="2455"/>
                  <a:pt x="2196" y="2440"/>
                </a:cubicBezTo>
                <a:cubicBezTo>
                  <a:pt x="1871" y="2425"/>
                  <a:pt x="944" y="2100"/>
                  <a:pt x="591" y="2113"/>
                </a:cubicBezTo>
                <a:cubicBezTo>
                  <a:pt x="238" y="2126"/>
                  <a:pt x="158" y="2384"/>
                  <a:pt x="79" y="2519"/>
                </a:cubicBezTo>
                <a:cubicBezTo>
                  <a:pt x="0" y="2654"/>
                  <a:pt x="64" y="2815"/>
                  <a:pt x="114" y="2925"/>
                </a:cubicBezTo>
                <a:cubicBezTo>
                  <a:pt x="164" y="3035"/>
                  <a:pt x="269" y="3136"/>
                  <a:pt x="379" y="3181"/>
                </a:cubicBezTo>
                <a:cubicBezTo>
                  <a:pt x="489" y="3226"/>
                  <a:pt x="638" y="3213"/>
                  <a:pt x="776" y="3198"/>
                </a:cubicBezTo>
                <a:cubicBezTo>
                  <a:pt x="914" y="3183"/>
                  <a:pt x="1054" y="3117"/>
                  <a:pt x="1208" y="3092"/>
                </a:cubicBezTo>
                <a:cubicBezTo>
                  <a:pt x="1362" y="3067"/>
                  <a:pt x="1620" y="3020"/>
                  <a:pt x="1702" y="3048"/>
                </a:cubicBezTo>
                <a:cubicBezTo>
                  <a:pt x="1784" y="3076"/>
                  <a:pt x="1702" y="3216"/>
                  <a:pt x="1702" y="3260"/>
                </a:cubicBezTo>
              </a:path>
            </a:pathLst>
          </a:custGeom>
          <a:solidFill>
            <a:srgbClr val="FFFF99"/>
          </a:solidFill>
          <a:ln w="9525" cap="flat">
            <a:solidFill>
              <a:schemeClr val="folHlink"/>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34" name="Freeform 2"/>
          <p:cNvSpPr>
            <a:spLocks/>
          </p:cNvSpPr>
          <p:nvPr/>
        </p:nvSpPr>
        <p:spPr bwMode="auto">
          <a:xfrm>
            <a:off x="3727451" y="400050"/>
            <a:ext cx="4716463" cy="5208588"/>
          </a:xfrm>
          <a:custGeom>
            <a:avLst/>
            <a:gdLst>
              <a:gd name="T0" fmla="*/ 1788 w 2971"/>
              <a:gd name="T1" fmla="*/ 3268 h 3281"/>
              <a:gd name="T2" fmla="*/ 2106 w 2971"/>
              <a:gd name="T3" fmla="*/ 3233 h 3281"/>
              <a:gd name="T4" fmla="*/ 2132 w 2971"/>
              <a:gd name="T5" fmla="*/ 3074 h 3281"/>
              <a:gd name="T6" fmla="*/ 2062 w 2971"/>
              <a:gd name="T7" fmla="*/ 2880 h 3281"/>
              <a:gd name="T8" fmla="*/ 1771 w 2971"/>
              <a:gd name="T9" fmla="*/ 2774 h 3281"/>
              <a:gd name="T10" fmla="*/ 1250 w 2971"/>
              <a:gd name="T11" fmla="*/ 2871 h 3281"/>
              <a:gd name="T12" fmla="*/ 721 w 2971"/>
              <a:gd name="T13" fmla="*/ 2959 h 3281"/>
              <a:gd name="T14" fmla="*/ 456 w 2971"/>
              <a:gd name="T15" fmla="*/ 2889 h 3281"/>
              <a:gd name="T16" fmla="*/ 377 w 2971"/>
              <a:gd name="T17" fmla="*/ 2765 h 3281"/>
              <a:gd name="T18" fmla="*/ 500 w 2971"/>
              <a:gd name="T19" fmla="*/ 2571 h 3281"/>
              <a:gd name="T20" fmla="*/ 809 w 2971"/>
              <a:gd name="T21" fmla="*/ 2412 h 3281"/>
              <a:gd name="T22" fmla="*/ 1347 w 2971"/>
              <a:gd name="T23" fmla="*/ 2456 h 3281"/>
              <a:gd name="T24" fmla="*/ 1974 w 2971"/>
              <a:gd name="T25" fmla="*/ 2659 h 3281"/>
              <a:gd name="T26" fmla="*/ 2582 w 2971"/>
              <a:gd name="T27" fmla="*/ 2774 h 3281"/>
              <a:gd name="T28" fmla="*/ 2909 w 2971"/>
              <a:gd name="T29" fmla="*/ 2580 h 3281"/>
              <a:gd name="T30" fmla="*/ 2909 w 2971"/>
              <a:gd name="T31" fmla="*/ 1962 h 3281"/>
              <a:gd name="T32" fmla="*/ 2538 w 2971"/>
              <a:gd name="T33" fmla="*/ 1521 h 3281"/>
              <a:gd name="T34" fmla="*/ 1815 w 2971"/>
              <a:gd name="T35" fmla="*/ 1371 h 3281"/>
              <a:gd name="T36" fmla="*/ 985 w 2971"/>
              <a:gd name="T37" fmla="*/ 1724 h 3281"/>
              <a:gd name="T38" fmla="*/ 500 w 2971"/>
              <a:gd name="T39" fmla="*/ 1521 h 3281"/>
              <a:gd name="T40" fmla="*/ 835 w 2971"/>
              <a:gd name="T41" fmla="*/ 921 h 3281"/>
              <a:gd name="T42" fmla="*/ 1285 w 2971"/>
              <a:gd name="T43" fmla="*/ 763 h 3281"/>
              <a:gd name="T44" fmla="*/ 1629 w 2971"/>
              <a:gd name="T45" fmla="*/ 568 h 3281"/>
              <a:gd name="T46" fmla="*/ 1788 w 2971"/>
              <a:gd name="T47" fmla="*/ 92 h 3281"/>
              <a:gd name="T48" fmla="*/ 1409 w 2971"/>
              <a:gd name="T49" fmla="*/ 66 h 3281"/>
              <a:gd name="T50" fmla="*/ 1321 w 2971"/>
              <a:gd name="T51" fmla="*/ 489 h 3281"/>
              <a:gd name="T52" fmla="*/ 447 w 2971"/>
              <a:gd name="T53" fmla="*/ 930 h 3281"/>
              <a:gd name="T54" fmla="*/ 94 w 2971"/>
              <a:gd name="T55" fmla="*/ 1451 h 3281"/>
              <a:gd name="T56" fmla="*/ 218 w 2971"/>
              <a:gd name="T57" fmla="*/ 1795 h 3281"/>
              <a:gd name="T58" fmla="*/ 562 w 2971"/>
              <a:gd name="T59" fmla="*/ 2007 h 3281"/>
              <a:gd name="T60" fmla="*/ 1109 w 2971"/>
              <a:gd name="T61" fmla="*/ 2015 h 3281"/>
              <a:gd name="T62" fmla="*/ 1735 w 2971"/>
              <a:gd name="T63" fmla="*/ 1662 h 3281"/>
              <a:gd name="T64" fmla="*/ 2379 w 2971"/>
              <a:gd name="T65" fmla="*/ 1715 h 3281"/>
              <a:gd name="T66" fmla="*/ 2688 w 2971"/>
              <a:gd name="T67" fmla="*/ 2289 h 3281"/>
              <a:gd name="T68" fmla="*/ 2335 w 2971"/>
              <a:gd name="T69" fmla="*/ 2509 h 3281"/>
              <a:gd name="T70" fmla="*/ 1382 w 2971"/>
              <a:gd name="T71" fmla="*/ 2298 h 3281"/>
              <a:gd name="T72" fmla="*/ 624 w 2971"/>
              <a:gd name="T73" fmla="*/ 2201 h 3281"/>
              <a:gd name="T74" fmla="*/ 147 w 2971"/>
              <a:gd name="T75" fmla="*/ 2439 h 3281"/>
              <a:gd name="T76" fmla="*/ 6 w 2971"/>
              <a:gd name="T77" fmla="*/ 2792 h 3281"/>
              <a:gd name="T78" fmla="*/ 183 w 2971"/>
              <a:gd name="T79" fmla="*/ 3100 h 3281"/>
              <a:gd name="T80" fmla="*/ 482 w 2971"/>
              <a:gd name="T81" fmla="*/ 3268 h 3281"/>
              <a:gd name="T82" fmla="*/ 888 w 2971"/>
              <a:gd name="T83" fmla="*/ 3180 h 3281"/>
              <a:gd name="T84" fmla="*/ 1321 w 2971"/>
              <a:gd name="T85" fmla="*/ 3065 h 3281"/>
              <a:gd name="T86" fmla="*/ 1779 w 2971"/>
              <a:gd name="T87" fmla="*/ 3039 h 3281"/>
              <a:gd name="T88" fmla="*/ 1788 w 2971"/>
              <a:gd name="T89" fmla="*/ 3268 h 3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71" h="3281">
                <a:moveTo>
                  <a:pt x="1788" y="3268"/>
                </a:moveTo>
                <a:cubicBezTo>
                  <a:pt x="1839" y="3262"/>
                  <a:pt x="2049" y="3265"/>
                  <a:pt x="2106" y="3233"/>
                </a:cubicBezTo>
                <a:cubicBezTo>
                  <a:pt x="2163" y="3201"/>
                  <a:pt x="2139" y="3133"/>
                  <a:pt x="2132" y="3074"/>
                </a:cubicBezTo>
                <a:cubicBezTo>
                  <a:pt x="2125" y="3015"/>
                  <a:pt x="2122" y="2930"/>
                  <a:pt x="2062" y="2880"/>
                </a:cubicBezTo>
                <a:cubicBezTo>
                  <a:pt x="2002" y="2830"/>
                  <a:pt x="1906" y="2776"/>
                  <a:pt x="1771" y="2774"/>
                </a:cubicBezTo>
                <a:cubicBezTo>
                  <a:pt x="1636" y="2772"/>
                  <a:pt x="1425" y="2840"/>
                  <a:pt x="1250" y="2871"/>
                </a:cubicBezTo>
                <a:cubicBezTo>
                  <a:pt x="1075" y="2902"/>
                  <a:pt x="853" y="2956"/>
                  <a:pt x="721" y="2959"/>
                </a:cubicBezTo>
                <a:cubicBezTo>
                  <a:pt x="589" y="2962"/>
                  <a:pt x="513" y="2921"/>
                  <a:pt x="456" y="2889"/>
                </a:cubicBezTo>
                <a:cubicBezTo>
                  <a:pt x="399" y="2857"/>
                  <a:pt x="370" y="2818"/>
                  <a:pt x="377" y="2765"/>
                </a:cubicBezTo>
                <a:cubicBezTo>
                  <a:pt x="384" y="2712"/>
                  <a:pt x="428" y="2630"/>
                  <a:pt x="500" y="2571"/>
                </a:cubicBezTo>
                <a:cubicBezTo>
                  <a:pt x="572" y="2512"/>
                  <a:pt x="668" y="2431"/>
                  <a:pt x="809" y="2412"/>
                </a:cubicBezTo>
                <a:cubicBezTo>
                  <a:pt x="950" y="2393"/>
                  <a:pt x="1153" y="2415"/>
                  <a:pt x="1347" y="2456"/>
                </a:cubicBezTo>
                <a:cubicBezTo>
                  <a:pt x="1541" y="2497"/>
                  <a:pt x="1768" y="2606"/>
                  <a:pt x="1974" y="2659"/>
                </a:cubicBezTo>
                <a:cubicBezTo>
                  <a:pt x="2180" y="2712"/>
                  <a:pt x="2426" y="2787"/>
                  <a:pt x="2582" y="2774"/>
                </a:cubicBezTo>
                <a:cubicBezTo>
                  <a:pt x="2738" y="2761"/>
                  <a:pt x="2854" y="2715"/>
                  <a:pt x="2909" y="2580"/>
                </a:cubicBezTo>
                <a:cubicBezTo>
                  <a:pt x="2964" y="2445"/>
                  <a:pt x="2971" y="2138"/>
                  <a:pt x="2909" y="1962"/>
                </a:cubicBezTo>
                <a:cubicBezTo>
                  <a:pt x="2847" y="1786"/>
                  <a:pt x="2720" y="1619"/>
                  <a:pt x="2538" y="1521"/>
                </a:cubicBezTo>
                <a:cubicBezTo>
                  <a:pt x="2356" y="1423"/>
                  <a:pt x="2074" y="1337"/>
                  <a:pt x="1815" y="1371"/>
                </a:cubicBezTo>
                <a:cubicBezTo>
                  <a:pt x="1556" y="1405"/>
                  <a:pt x="1204" y="1699"/>
                  <a:pt x="985" y="1724"/>
                </a:cubicBezTo>
                <a:cubicBezTo>
                  <a:pt x="766" y="1749"/>
                  <a:pt x="525" y="1655"/>
                  <a:pt x="500" y="1521"/>
                </a:cubicBezTo>
                <a:cubicBezTo>
                  <a:pt x="475" y="1387"/>
                  <a:pt x="704" y="1047"/>
                  <a:pt x="835" y="921"/>
                </a:cubicBezTo>
                <a:cubicBezTo>
                  <a:pt x="966" y="795"/>
                  <a:pt x="1153" y="822"/>
                  <a:pt x="1285" y="763"/>
                </a:cubicBezTo>
                <a:cubicBezTo>
                  <a:pt x="1417" y="704"/>
                  <a:pt x="1545" y="680"/>
                  <a:pt x="1629" y="568"/>
                </a:cubicBezTo>
                <a:cubicBezTo>
                  <a:pt x="1713" y="456"/>
                  <a:pt x="1825" y="176"/>
                  <a:pt x="1788" y="92"/>
                </a:cubicBezTo>
                <a:cubicBezTo>
                  <a:pt x="1751" y="8"/>
                  <a:pt x="1487" y="0"/>
                  <a:pt x="1409" y="66"/>
                </a:cubicBezTo>
                <a:cubicBezTo>
                  <a:pt x="1331" y="132"/>
                  <a:pt x="1481" y="345"/>
                  <a:pt x="1321" y="489"/>
                </a:cubicBezTo>
                <a:cubicBezTo>
                  <a:pt x="1161" y="633"/>
                  <a:pt x="651" y="770"/>
                  <a:pt x="447" y="930"/>
                </a:cubicBezTo>
                <a:cubicBezTo>
                  <a:pt x="243" y="1090"/>
                  <a:pt x="132" y="1307"/>
                  <a:pt x="94" y="1451"/>
                </a:cubicBezTo>
                <a:cubicBezTo>
                  <a:pt x="56" y="1595"/>
                  <a:pt x="140" y="1702"/>
                  <a:pt x="218" y="1795"/>
                </a:cubicBezTo>
                <a:cubicBezTo>
                  <a:pt x="296" y="1888"/>
                  <a:pt x="414" y="1970"/>
                  <a:pt x="562" y="2007"/>
                </a:cubicBezTo>
                <a:cubicBezTo>
                  <a:pt x="710" y="2044"/>
                  <a:pt x="914" y="2072"/>
                  <a:pt x="1109" y="2015"/>
                </a:cubicBezTo>
                <a:cubicBezTo>
                  <a:pt x="1304" y="1958"/>
                  <a:pt x="1523" y="1712"/>
                  <a:pt x="1735" y="1662"/>
                </a:cubicBezTo>
                <a:cubicBezTo>
                  <a:pt x="1947" y="1612"/>
                  <a:pt x="2220" y="1611"/>
                  <a:pt x="2379" y="1715"/>
                </a:cubicBezTo>
                <a:cubicBezTo>
                  <a:pt x="2538" y="1819"/>
                  <a:pt x="2695" y="2157"/>
                  <a:pt x="2688" y="2289"/>
                </a:cubicBezTo>
                <a:cubicBezTo>
                  <a:pt x="2681" y="2421"/>
                  <a:pt x="2553" y="2508"/>
                  <a:pt x="2335" y="2509"/>
                </a:cubicBezTo>
                <a:cubicBezTo>
                  <a:pt x="2117" y="2510"/>
                  <a:pt x="1667" y="2349"/>
                  <a:pt x="1382" y="2298"/>
                </a:cubicBezTo>
                <a:cubicBezTo>
                  <a:pt x="1097" y="2247"/>
                  <a:pt x="830" y="2178"/>
                  <a:pt x="624" y="2201"/>
                </a:cubicBezTo>
                <a:cubicBezTo>
                  <a:pt x="418" y="2224"/>
                  <a:pt x="250" y="2340"/>
                  <a:pt x="147" y="2439"/>
                </a:cubicBezTo>
                <a:cubicBezTo>
                  <a:pt x="44" y="2538"/>
                  <a:pt x="0" y="2682"/>
                  <a:pt x="6" y="2792"/>
                </a:cubicBezTo>
                <a:cubicBezTo>
                  <a:pt x="12" y="2902"/>
                  <a:pt x="104" y="3021"/>
                  <a:pt x="183" y="3100"/>
                </a:cubicBezTo>
                <a:cubicBezTo>
                  <a:pt x="262" y="3179"/>
                  <a:pt x="365" y="3255"/>
                  <a:pt x="482" y="3268"/>
                </a:cubicBezTo>
                <a:cubicBezTo>
                  <a:pt x="599" y="3281"/>
                  <a:pt x="748" y="3214"/>
                  <a:pt x="888" y="3180"/>
                </a:cubicBezTo>
                <a:cubicBezTo>
                  <a:pt x="1028" y="3146"/>
                  <a:pt x="1173" y="3088"/>
                  <a:pt x="1321" y="3065"/>
                </a:cubicBezTo>
                <a:cubicBezTo>
                  <a:pt x="1469" y="3042"/>
                  <a:pt x="1701" y="3005"/>
                  <a:pt x="1779" y="3039"/>
                </a:cubicBezTo>
                <a:cubicBezTo>
                  <a:pt x="1857" y="3073"/>
                  <a:pt x="1786" y="3220"/>
                  <a:pt x="1788" y="3268"/>
                </a:cubicBezTo>
              </a:path>
            </a:pathLst>
          </a:custGeom>
          <a:solidFill>
            <a:srgbClr val="FFFF99"/>
          </a:solidFill>
          <a:ln w="9525" cap="flat">
            <a:solidFill>
              <a:schemeClr val="folHlink"/>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42" name="Freeform 10"/>
          <p:cNvSpPr>
            <a:spLocks/>
          </p:cNvSpPr>
          <p:nvPr/>
        </p:nvSpPr>
        <p:spPr bwMode="auto">
          <a:xfrm>
            <a:off x="3633789" y="361951"/>
            <a:ext cx="3589337" cy="5364163"/>
          </a:xfrm>
          <a:custGeom>
            <a:avLst/>
            <a:gdLst>
              <a:gd name="T0" fmla="*/ 1847 w 2261"/>
              <a:gd name="T1" fmla="*/ 3292 h 3379"/>
              <a:gd name="T2" fmla="*/ 2165 w 2261"/>
              <a:gd name="T3" fmla="*/ 3257 h 3379"/>
              <a:gd name="T4" fmla="*/ 2253 w 2261"/>
              <a:gd name="T5" fmla="*/ 3107 h 3379"/>
              <a:gd name="T6" fmla="*/ 2191 w 2261"/>
              <a:gd name="T7" fmla="*/ 2939 h 3379"/>
              <a:gd name="T8" fmla="*/ 1830 w 2261"/>
              <a:gd name="T9" fmla="*/ 2798 h 3379"/>
              <a:gd name="T10" fmla="*/ 1327 w 2261"/>
              <a:gd name="T11" fmla="*/ 2869 h 3379"/>
              <a:gd name="T12" fmla="*/ 753 w 2261"/>
              <a:gd name="T13" fmla="*/ 3072 h 3379"/>
              <a:gd name="T14" fmla="*/ 453 w 2261"/>
              <a:gd name="T15" fmla="*/ 3001 h 3379"/>
              <a:gd name="T16" fmla="*/ 436 w 2261"/>
              <a:gd name="T17" fmla="*/ 2789 h 3379"/>
              <a:gd name="T18" fmla="*/ 559 w 2261"/>
              <a:gd name="T19" fmla="*/ 2595 h 3379"/>
              <a:gd name="T20" fmla="*/ 736 w 2261"/>
              <a:gd name="T21" fmla="*/ 2269 h 3379"/>
              <a:gd name="T22" fmla="*/ 709 w 2261"/>
              <a:gd name="T23" fmla="*/ 1969 h 3379"/>
              <a:gd name="T24" fmla="*/ 453 w 2261"/>
              <a:gd name="T25" fmla="*/ 1678 h 3379"/>
              <a:gd name="T26" fmla="*/ 656 w 2261"/>
              <a:gd name="T27" fmla="*/ 1228 h 3379"/>
              <a:gd name="T28" fmla="*/ 1327 w 2261"/>
              <a:gd name="T29" fmla="*/ 945 h 3379"/>
              <a:gd name="T30" fmla="*/ 1724 w 2261"/>
              <a:gd name="T31" fmla="*/ 716 h 3379"/>
              <a:gd name="T32" fmla="*/ 1847 w 2261"/>
              <a:gd name="T33" fmla="*/ 116 h 3379"/>
              <a:gd name="T34" fmla="*/ 1468 w 2261"/>
              <a:gd name="T35" fmla="*/ 90 h 3379"/>
              <a:gd name="T36" fmla="*/ 1406 w 2261"/>
              <a:gd name="T37" fmla="*/ 654 h 3379"/>
              <a:gd name="T38" fmla="*/ 312 w 2261"/>
              <a:gd name="T39" fmla="*/ 1131 h 3379"/>
              <a:gd name="T40" fmla="*/ 143 w 2261"/>
              <a:gd name="T41" fmla="*/ 1604 h 3379"/>
              <a:gd name="T42" fmla="*/ 294 w 2261"/>
              <a:gd name="T43" fmla="*/ 1951 h 3379"/>
              <a:gd name="T44" fmla="*/ 392 w 2261"/>
              <a:gd name="T45" fmla="*/ 2119 h 3379"/>
              <a:gd name="T46" fmla="*/ 277 w 2261"/>
              <a:gd name="T47" fmla="*/ 2330 h 3379"/>
              <a:gd name="T48" fmla="*/ 136 w 2261"/>
              <a:gd name="T49" fmla="*/ 2516 h 3379"/>
              <a:gd name="T50" fmla="*/ 12 w 2261"/>
              <a:gd name="T51" fmla="*/ 2904 h 3379"/>
              <a:gd name="T52" fmla="*/ 206 w 2261"/>
              <a:gd name="T53" fmla="*/ 3204 h 3379"/>
              <a:gd name="T54" fmla="*/ 541 w 2261"/>
              <a:gd name="T55" fmla="*/ 3372 h 3379"/>
              <a:gd name="T56" fmla="*/ 965 w 2261"/>
              <a:gd name="T57" fmla="*/ 3248 h 3379"/>
              <a:gd name="T58" fmla="*/ 1380 w 2261"/>
              <a:gd name="T59" fmla="*/ 3089 h 3379"/>
              <a:gd name="T60" fmla="*/ 1883 w 2261"/>
              <a:gd name="T61" fmla="*/ 3036 h 3379"/>
              <a:gd name="T62" fmla="*/ 1847 w 2261"/>
              <a:gd name="T63" fmla="*/ 3292 h 3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1" h="3379">
                <a:moveTo>
                  <a:pt x="1847" y="3292"/>
                </a:moveTo>
                <a:cubicBezTo>
                  <a:pt x="1898" y="3286"/>
                  <a:pt x="2097" y="3288"/>
                  <a:pt x="2165" y="3257"/>
                </a:cubicBezTo>
                <a:cubicBezTo>
                  <a:pt x="2233" y="3226"/>
                  <a:pt x="2249" y="3160"/>
                  <a:pt x="2253" y="3107"/>
                </a:cubicBezTo>
                <a:cubicBezTo>
                  <a:pt x="2257" y="3054"/>
                  <a:pt x="2261" y="2990"/>
                  <a:pt x="2191" y="2939"/>
                </a:cubicBezTo>
                <a:cubicBezTo>
                  <a:pt x="2121" y="2888"/>
                  <a:pt x="1974" y="2810"/>
                  <a:pt x="1830" y="2798"/>
                </a:cubicBezTo>
                <a:cubicBezTo>
                  <a:pt x="1686" y="2786"/>
                  <a:pt x="1507" y="2823"/>
                  <a:pt x="1327" y="2869"/>
                </a:cubicBezTo>
                <a:cubicBezTo>
                  <a:pt x="1147" y="2915"/>
                  <a:pt x="899" y="3050"/>
                  <a:pt x="753" y="3072"/>
                </a:cubicBezTo>
                <a:cubicBezTo>
                  <a:pt x="607" y="3094"/>
                  <a:pt x="506" y="3048"/>
                  <a:pt x="453" y="3001"/>
                </a:cubicBezTo>
                <a:cubicBezTo>
                  <a:pt x="400" y="2954"/>
                  <a:pt x="418" y="2857"/>
                  <a:pt x="436" y="2789"/>
                </a:cubicBezTo>
                <a:cubicBezTo>
                  <a:pt x="454" y="2721"/>
                  <a:pt x="509" y="2682"/>
                  <a:pt x="559" y="2595"/>
                </a:cubicBezTo>
                <a:cubicBezTo>
                  <a:pt x="609" y="2508"/>
                  <a:pt x="711" y="2373"/>
                  <a:pt x="736" y="2269"/>
                </a:cubicBezTo>
                <a:cubicBezTo>
                  <a:pt x="761" y="2165"/>
                  <a:pt x="756" y="2068"/>
                  <a:pt x="709" y="1969"/>
                </a:cubicBezTo>
                <a:cubicBezTo>
                  <a:pt x="662" y="1870"/>
                  <a:pt x="462" y="1801"/>
                  <a:pt x="453" y="1678"/>
                </a:cubicBezTo>
                <a:cubicBezTo>
                  <a:pt x="444" y="1555"/>
                  <a:pt x="511" y="1350"/>
                  <a:pt x="656" y="1228"/>
                </a:cubicBezTo>
                <a:cubicBezTo>
                  <a:pt x="801" y="1106"/>
                  <a:pt x="1149" y="1030"/>
                  <a:pt x="1327" y="945"/>
                </a:cubicBezTo>
                <a:cubicBezTo>
                  <a:pt x="1505" y="860"/>
                  <a:pt x="1637" y="854"/>
                  <a:pt x="1724" y="716"/>
                </a:cubicBezTo>
                <a:cubicBezTo>
                  <a:pt x="1811" y="578"/>
                  <a:pt x="1890" y="220"/>
                  <a:pt x="1847" y="116"/>
                </a:cubicBezTo>
                <a:cubicBezTo>
                  <a:pt x="1804" y="12"/>
                  <a:pt x="1541" y="0"/>
                  <a:pt x="1468" y="90"/>
                </a:cubicBezTo>
                <a:cubicBezTo>
                  <a:pt x="1395" y="180"/>
                  <a:pt x="1599" y="481"/>
                  <a:pt x="1406" y="654"/>
                </a:cubicBezTo>
                <a:cubicBezTo>
                  <a:pt x="1213" y="827"/>
                  <a:pt x="522" y="973"/>
                  <a:pt x="312" y="1131"/>
                </a:cubicBezTo>
                <a:cubicBezTo>
                  <a:pt x="102" y="1289"/>
                  <a:pt x="146" y="1467"/>
                  <a:pt x="143" y="1604"/>
                </a:cubicBezTo>
                <a:cubicBezTo>
                  <a:pt x="140" y="1741"/>
                  <a:pt x="253" y="1865"/>
                  <a:pt x="294" y="1951"/>
                </a:cubicBezTo>
                <a:cubicBezTo>
                  <a:pt x="335" y="2037"/>
                  <a:pt x="395" y="2056"/>
                  <a:pt x="392" y="2119"/>
                </a:cubicBezTo>
                <a:cubicBezTo>
                  <a:pt x="389" y="2182"/>
                  <a:pt x="320" y="2264"/>
                  <a:pt x="277" y="2330"/>
                </a:cubicBezTo>
                <a:cubicBezTo>
                  <a:pt x="234" y="2396"/>
                  <a:pt x="180" y="2420"/>
                  <a:pt x="136" y="2516"/>
                </a:cubicBezTo>
                <a:cubicBezTo>
                  <a:pt x="92" y="2612"/>
                  <a:pt x="0" y="2789"/>
                  <a:pt x="12" y="2904"/>
                </a:cubicBezTo>
                <a:cubicBezTo>
                  <a:pt x="24" y="3019"/>
                  <a:pt x="118" y="3126"/>
                  <a:pt x="206" y="3204"/>
                </a:cubicBezTo>
                <a:cubicBezTo>
                  <a:pt x="294" y="3282"/>
                  <a:pt x="415" y="3365"/>
                  <a:pt x="541" y="3372"/>
                </a:cubicBezTo>
                <a:cubicBezTo>
                  <a:pt x="667" y="3379"/>
                  <a:pt x="825" y="3295"/>
                  <a:pt x="965" y="3248"/>
                </a:cubicBezTo>
                <a:cubicBezTo>
                  <a:pt x="1105" y="3201"/>
                  <a:pt x="1227" y="3124"/>
                  <a:pt x="1380" y="3089"/>
                </a:cubicBezTo>
                <a:cubicBezTo>
                  <a:pt x="1533" y="3054"/>
                  <a:pt x="1805" y="3002"/>
                  <a:pt x="1883" y="3036"/>
                </a:cubicBezTo>
                <a:cubicBezTo>
                  <a:pt x="1961" y="3070"/>
                  <a:pt x="1854" y="3239"/>
                  <a:pt x="1847" y="3292"/>
                </a:cubicBezTo>
              </a:path>
            </a:pathLst>
          </a:cu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43" name="Freeform 11"/>
          <p:cNvSpPr>
            <a:spLocks/>
          </p:cNvSpPr>
          <p:nvPr/>
        </p:nvSpPr>
        <p:spPr bwMode="auto">
          <a:xfrm>
            <a:off x="5767388" y="2473325"/>
            <a:ext cx="2989262" cy="2459038"/>
          </a:xfrm>
          <a:custGeom>
            <a:avLst/>
            <a:gdLst>
              <a:gd name="T0" fmla="*/ 9 w 1883"/>
              <a:gd name="T1" fmla="*/ 1098 h 1549"/>
              <a:gd name="T2" fmla="*/ 642 w 1883"/>
              <a:gd name="T3" fmla="*/ 1418 h 1549"/>
              <a:gd name="T4" fmla="*/ 1268 w 1883"/>
              <a:gd name="T5" fmla="*/ 1542 h 1549"/>
              <a:gd name="T6" fmla="*/ 1648 w 1883"/>
              <a:gd name="T7" fmla="*/ 1462 h 1549"/>
              <a:gd name="T8" fmla="*/ 1842 w 1883"/>
              <a:gd name="T9" fmla="*/ 1110 h 1549"/>
              <a:gd name="T10" fmla="*/ 1798 w 1883"/>
              <a:gd name="T11" fmla="*/ 686 h 1549"/>
              <a:gd name="T12" fmla="*/ 1330 w 1883"/>
              <a:gd name="T13" fmla="*/ 174 h 1549"/>
              <a:gd name="T14" fmla="*/ 607 w 1883"/>
              <a:gd name="T15" fmla="*/ 33 h 1549"/>
              <a:gd name="T16" fmla="*/ 195 w 1883"/>
              <a:gd name="T17" fmla="*/ 374 h 1549"/>
              <a:gd name="T18" fmla="*/ 600 w 1883"/>
              <a:gd name="T19" fmla="*/ 304 h 1549"/>
              <a:gd name="T20" fmla="*/ 1286 w 1883"/>
              <a:gd name="T21" fmla="*/ 439 h 1549"/>
              <a:gd name="T22" fmla="*/ 1533 w 1883"/>
              <a:gd name="T23" fmla="*/ 1057 h 1549"/>
              <a:gd name="T24" fmla="*/ 1065 w 1883"/>
              <a:gd name="T25" fmla="*/ 1277 h 1549"/>
              <a:gd name="T26" fmla="*/ 0 w 1883"/>
              <a:gd name="T27" fmla="*/ 1080 h 1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83" h="1549">
                <a:moveTo>
                  <a:pt x="9" y="1098"/>
                </a:moveTo>
                <a:cubicBezTo>
                  <a:pt x="116" y="1151"/>
                  <a:pt x="432" y="1344"/>
                  <a:pt x="642" y="1418"/>
                </a:cubicBezTo>
                <a:cubicBezTo>
                  <a:pt x="852" y="1492"/>
                  <a:pt x="1100" y="1535"/>
                  <a:pt x="1268" y="1542"/>
                </a:cubicBezTo>
                <a:cubicBezTo>
                  <a:pt x="1436" y="1549"/>
                  <a:pt x="1552" y="1534"/>
                  <a:pt x="1648" y="1462"/>
                </a:cubicBezTo>
                <a:cubicBezTo>
                  <a:pt x="1744" y="1390"/>
                  <a:pt x="1817" y="1239"/>
                  <a:pt x="1842" y="1110"/>
                </a:cubicBezTo>
                <a:cubicBezTo>
                  <a:pt x="1867" y="981"/>
                  <a:pt x="1883" y="842"/>
                  <a:pt x="1798" y="686"/>
                </a:cubicBezTo>
                <a:cubicBezTo>
                  <a:pt x="1713" y="530"/>
                  <a:pt x="1528" y="283"/>
                  <a:pt x="1330" y="174"/>
                </a:cubicBezTo>
                <a:cubicBezTo>
                  <a:pt x="1132" y="65"/>
                  <a:pt x="796" y="0"/>
                  <a:pt x="607" y="33"/>
                </a:cubicBezTo>
                <a:cubicBezTo>
                  <a:pt x="418" y="66"/>
                  <a:pt x="196" y="329"/>
                  <a:pt x="195" y="374"/>
                </a:cubicBezTo>
                <a:cubicBezTo>
                  <a:pt x="194" y="419"/>
                  <a:pt x="418" y="293"/>
                  <a:pt x="600" y="304"/>
                </a:cubicBezTo>
                <a:cubicBezTo>
                  <a:pt x="782" y="315"/>
                  <a:pt x="1131" y="314"/>
                  <a:pt x="1286" y="439"/>
                </a:cubicBezTo>
                <a:cubicBezTo>
                  <a:pt x="1441" y="564"/>
                  <a:pt x="1570" y="917"/>
                  <a:pt x="1533" y="1057"/>
                </a:cubicBezTo>
                <a:cubicBezTo>
                  <a:pt x="1496" y="1197"/>
                  <a:pt x="1320" y="1273"/>
                  <a:pt x="1065" y="1277"/>
                </a:cubicBezTo>
                <a:cubicBezTo>
                  <a:pt x="810" y="1281"/>
                  <a:pt x="222" y="1121"/>
                  <a:pt x="0" y="1080"/>
                </a:cubicBezTo>
              </a:path>
            </a:pathLst>
          </a:cu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reeform 2"/>
          <p:cNvSpPr>
            <a:spLocks/>
          </p:cNvSpPr>
          <p:nvPr/>
        </p:nvSpPr>
        <p:spPr bwMode="auto">
          <a:xfrm>
            <a:off x="5105400" y="457201"/>
            <a:ext cx="2197100" cy="4994275"/>
          </a:xfrm>
          <a:custGeom>
            <a:avLst/>
            <a:gdLst>
              <a:gd name="T0" fmla="*/ 887 w 1384"/>
              <a:gd name="T1" fmla="*/ 3114 h 3146"/>
              <a:gd name="T2" fmla="*/ 1249 w 1384"/>
              <a:gd name="T3" fmla="*/ 3096 h 3146"/>
              <a:gd name="T4" fmla="*/ 922 w 1384"/>
              <a:gd name="T5" fmla="*/ 2814 h 3146"/>
              <a:gd name="T6" fmla="*/ 640 w 1384"/>
              <a:gd name="T7" fmla="*/ 2576 h 3146"/>
              <a:gd name="T8" fmla="*/ 543 w 1384"/>
              <a:gd name="T9" fmla="*/ 2320 h 3146"/>
              <a:gd name="T10" fmla="*/ 702 w 1384"/>
              <a:gd name="T11" fmla="*/ 2064 h 3146"/>
              <a:gd name="T12" fmla="*/ 1187 w 1384"/>
              <a:gd name="T13" fmla="*/ 1755 h 3146"/>
              <a:gd name="T14" fmla="*/ 1345 w 1384"/>
              <a:gd name="T15" fmla="*/ 1546 h 3146"/>
              <a:gd name="T16" fmla="*/ 1267 w 1384"/>
              <a:gd name="T17" fmla="*/ 1261 h 3146"/>
              <a:gd name="T18" fmla="*/ 640 w 1384"/>
              <a:gd name="T19" fmla="*/ 820 h 3146"/>
              <a:gd name="T20" fmla="*/ 402 w 1384"/>
              <a:gd name="T21" fmla="*/ 546 h 3146"/>
              <a:gd name="T22" fmla="*/ 499 w 1384"/>
              <a:gd name="T23" fmla="*/ 317 h 3146"/>
              <a:gd name="T24" fmla="*/ 865 w 1384"/>
              <a:gd name="T25" fmla="*/ 45 h 3146"/>
              <a:gd name="T26" fmla="*/ 494 w 1384"/>
              <a:gd name="T27" fmla="*/ 45 h 3146"/>
              <a:gd name="T28" fmla="*/ 441 w 1384"/>
              <a:gd name="T29" fmla="*/ 63 h 3146"/>
              <a:gd name="T30" fmla="*/ 64 w 1384"/>
              <a:gd name="T31" fmla="*/ 369 h 3146"/>
              <a:gd name="T32" fmla="*/ 64 w 1384"/>
              <a:gd name="T33" fmla="*/ 657 h 3146"/>
              <a:gd name="T34" fmla="*/ 448 w 1384"/>
              <a:gd name="T35" fmla="*/ 945 h 3146"/>
              <a:gd name="T36" fmla="*/ 688 w 1384"/>
              <a:gd name="T37" fmla="*/ 1089 h 3146"/>
              <a:gd name="T38" fmla="*/ 880 w 1384"/>
              <a:gd name="T39" fmla="*/ 1281 h 3146"/>
              <a:gd name="T40" fmla="*/ 928 w 1384"/>
              <a:gd name="T41" fmla="*/ 1569 h 3146"/>
              <a:gd name="T42" fmla="*/ 640 w 1384"/>
              <a:gd name="T43" fmla="*/ 1835 h 3146"/>
              <a:gd name="T44" fmla="*/ 304 w 1384"/>
              <a:gd name="T45" fmla="*/ 2049 h 3146"/>
              <a:gd name="T46" fmla="*/ 160 w 1384"/>
              <a:gd name="T47" fmla="*/ 2241 h 3146"/>
              <a:gd name="T48" fmla="*/ 208 w 1384"/>
              <a:gd name="T49" fmla="*/ 2529 h 3146"/>
              <a:gd name="T50" fmla="*/ 544 w 1384"/>
              <a:gd name="T51" fmla="*/ 2817 h 3146"/>
              <a:gd name="T52" fmla="*/ 784 w 1384"/>
              <a:gd name="T53" fmla="*/ 3009 h 3146"/>
              <a:gd name="T54" fmla="*/ 880 w 1384"/>
              <a:gd name="T55" fmla="*/ 3105 h 3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4" h="3146">
                <a:moveTo>
                  <a:pt x="887" y="3114"/>
                </a:moveTo>
                <a:cubicBezTo>
                  <a:pt x="949" y="3111"/>
                  <a:pt x="1243" y="3146"/>
                  <a:pt x="1249" y="3096"/>
                </a:cubicBezTo>
                <a:cubicBezTo>
                  <a:pt x="1255" y="3046"/>
                  <a:pt x="1023" y="2901"/>
                  <a:pt x="922" y="2814"/>
                </a:cubicBezTo>
                <a:cubicBezTo>
                  <a:pt x="821" y="2727"/>
                  <a:pt x="703" y="2658"/>
                  <a:pt x="640" y="2576"/>
                </a:cubicBezTo>
                <a:cubicBezTo>
                  <a:pt x="577" y="2494"/>
                  <a:pt x="533" y="2405"/>
                  <a:pt x="543" y="2320"/>
                </a:cubicBezTo>
                <a:cubicBezTo>
                  <a:pt x="553" y="2235"/>
                  <a:pt x="595" y="2158"/>
                  <a:pt x="702" y="2064"/>
                </a:cubicBezTo>
                <a:cubicBezTo>
                  <a:pt x="809" y="1970"/>
                  <a:pt x="1080" y="1841"/>
                  <a:pt x="1187" y="1755"/>
                </a:cubicBezTo>
                <a:cubicBezTo>
                  <a:pt x="1294" y="1669"/>
                  <a:pt x="1332" y="1628"/>
                  <a:pt x="1345" y="1546"/>
                </a:cubicBezTo>
                <a:cubicBezTo>
                  <a:pt x="1358" y="1464"/>
                  <a:pt x="1384" y="1382"/>
                  <a:pt x="1267" y="1261"/>
                </a:cubicBezTo>
                <a:cubicBezTo>
                  <a:pt x="1150" y="1140"/>
                  <a:pt x="784" y="939"/>
                  <a:pt x="640" y="820"/>
                </a:cubicBezTo>
                <a:cubicBezTo>
                  <a:pt x="496" y="701"/>
                  <a:pt x="425" y="630"/>
                  <a:pt x="402" y="546"/>
                </a:cubicBezTo>
                <a:cubicBezTo>
                  <a:pt x="379" y="462"/>
                  <a:pt x="422" y="401"/>
                  <a:pt x="499" y="317"/>
                </a:cubicBezTo>
                <a:cubicBezTo>
                  <a:pt x="576" y="233"/>
                  <a:pt x="866" y="90"/>
                  <a:pt x="865" y="45"/>
                </a:cubicBezTo>
                <a:cubicBezTo>
                  <a:pt x="864" y="0"/>
                  <a:pt x="565" y="42"/>
                  <a:pt x="494" y="45"/>
                </a:cubicBezTo>
                <a:cubicBezTo>
                  <a:pt x="423" y="48"/>
                  <a:pt x="513" y="9"/>
                  <a:pt x="441" y="63"/>
                </a:cubicBezTo>
                <a:cubicBezTo>
                  <a:pt x="369" y="117"/>
                  <a:pt x="127" y="270"/>
                  <a:pt x="64" y="369"/>
                </a:cubicBezTo>
                <a:cubicBezTo>
                  <a:pt x="1" y="468"/>
                  <a:pt x="0" y="561"/>
                  <a:pt x="64" y="657"/>
                </a:cubicBezTo>
                <a:cubicBezTo>
                  <a:pt x="128" y="753"/>
                  <a:pt x="344" y="873"/>
                  <a:pt x="448" y="945"/>
                </a:cubicBezTo>
                <a:cubicBezTo>
                  <a:pt x="552" y="1017"/>
                  <a:pt x="616" y="1033"/>
                  <a:pt x="688" y="1089"/>
                </a:cubicBezTo>
                <a:cubicBezTo>
                  <a:pt x="760" y="1145"/>
                  <a:pt x="840" y="1201"/>
                  <a:pt x="880" y="1281"/>
                </a:cubicBezTo>
                <a:cubicBezTo>
                  <a:pt x="920" y="1361"/>
                  <a:pt x="968" y="1477"/>
                  <a:pt x="928" y="1569"/>
                </a:cubicBezTo>
                <a:cubicBezTo>
                  <a:pt x="888" y="1661"/>
                  <a:pt x="744" y="1755"/>
                  <a:pt x="640" y="1835"/>
                </a:cubicBezTo>
                <a:cubicBezTo>
                  <a:pt x="536" y="1915"/>
                  <a:pt x="384" y="1981"/>
                  <a:pt x="304" y="2049"/>
                </a:cubicBezTo>
                <a:cubicBezTo>
                  <a:pt x="224" y="2117"/>
                  <a:pt x="176" y="2161"/>
                  <a:pt x="160" y="2241"/>
                </a:cubicBezTo>
                <a:cubicBezTo>
                  <a:pt x="144" y="2321"/>
                  <a:pt x="144" y="2433"/>
                  <a:pt x="208" y="2529"/>
                </a:cubicBezTo>
                <a:cubicBezTo>
                  <a:pt x="272" y="2625"/>
                  <a:pt x="448" y="2737"/>
                  <a:pt x="544" y="2817"/>
                </a:cubicBezTo>
                <a:cubicBezTo>
                  <a:pt x="640" y="2897"/>
                  <a:pt x="728" y="2961"/>
                  <a:pt x="784" y="3009"/>
                </a:cubicBezTo>
                <a:cubicBezTo>
                  <a:pt x="840" y="3057"/>
                  <a:pt x="860" y="3081"/>
                  <a:pt x="880" y="3105"/>
                </a:cubicBezTo>
              </a:path>
            </a:pathLst>
          </a:custGeom>
          <a:solidFill>
            <a:srgbClr val="FFFF99"/>
          </a:solidFill>
          <a:ln w="9525" cap="flat">
            <a:solidFill>
              <a:schemeClr val="folHlink"/>
            </a:solidFill>
            <a:prstDash val="lg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51" name="Freeform 3"/>
          <p:cNvSpPr>
            <a:spLocks/>
          </p:cNvSpPr>
          <p:nvPr/>
        </p:nvSpPr>
        <p:spPr bwMode="auto">
          <a:xfrm>
            <a:off x="4991100" y="436563"/>
            <a:ext cx="2387600" cy="5040312"/>
          </a:xfrm>
          <a:custGeom>
            <a:avLst/>
            <a:gdLst>
              <a:gd name="T0" fmla="*/ 922 w 1504"/>
              <a:gd name="T1" fmla="*/ 3175 h 3175"/>
              <a:gd name="T2" fmla="*/ 1321 w 1504"/>
              <a:gd name="T3" fmla="*/ 3109 h 3175"/>
              <a:gd name="T4" fmla="*/ 992 w 1504"/>
              <a:gd name="T5" fmla="*/ 2875 h 3175"/>
              <a:gd name="T6" fmla="*/ 701 w 1504"/>
              <a:gd name="T7" fmla="*/ 2654 h 3175"/>
              <a:gd name="T8" fmla="*/ 595 w 1504"/>
              <a:gd name="T9" fmla="*/ 2381 h 3175"/>
              <a:gd name="T10" fmla="*/ 807 w 1504"/>
              <a:gd name="T11" fmla="*/ 2133 h 3175"/>
              <a:gd name="T12" fmla="*/ 1275 w 1504"/>
              <a:gd name="T13" fmla="*/ 1886 h 3175"/>
              <a:gd name="T14" fmla="*/ 1486 w 1504"/>
              <a:gd name="T15" fmla="*/ 1613 h 3175"/>
              <a:gd name="T16" fmla="*/ 1381 w 1504"/>
              <a:gd name="T17" fmla="*/ 1278 h 3175"/>
              <a:gd name="T18" fmla="*/ 1019 w 1504"/>
              <a:gd name="T19" fmla="*/ 1066 h 3175"/>
              <a:gd name="T20" fmla="*/ 648 w 1504"/>
              <a:gd name="T21" fmla="*/ 872 h 3175"/>
              <a:gd name="T22" fmla="*/ 428 w 1504"/>
              <a:gd name="T23" fmla="*/ 651 h 3175"/>
              <a:gd name="T24" fmla="*/ 516 w 1504"/>
              <a:gd name="T25" fmla="*/ 404 h 3175"/>
              <a:gd name="T26" fmla="*/ 937 w 1504"/>
              <a:gd name="T27" fmla="*/ 58 h 3175"/>
              <a:gd name="T28" fmla="*/ 566 w 1504"/>
              <a:gd name="T29" fmla="*/ 58 h 3175"/>
              <a:gd name="T30" fmla="*/ 513 w 1504"/>
              <a:gd name="T31" fmla="*/ 76 h 3175"/>
              <a:gd name="T32" fmla="*/ 66 w 1504"/>
              <a:gd name="T33" fmla="*/ 475 h 3175"/>
              <a:gd name="T34" fmla="*/ 119 w 1504"/>
              <a:gd name="T35" fmla="*/ 810 h 3175"/>
              <a:gd name="T36" fmla="*/ 472 w 1504"/>
              <a:gd name="T37" fmla="*/ 1031 h 3175"/>
              <a:gd name="T38" fmla="*/ 789 w 1504"/>
              <a:gd name="T39" fmla="*/ 1181 h 3175"/>
              <a:gd name="T40" fmla="*/ 1010 w 1504"/>
              <a:gd name="T41" fmla="*/ 1339 h 3175"/>
              <a:gd name="T42" fmla="*/ 1098 w 1504"/>
              <a:gd name="T43" fmla="*/ 1472 h 3175"/>
              <a:gd name="T44" fmla="*/ 1045 w 1504"/>
              <a:gd name="T45" fmla="*/ 1692 h 3175"/>
              <a:gd name="T46" fmla="*/ 666 w 1504"/>
              <a:gd name="T47" fmla="*/ 1922 h 3175"/>
              <a:gd name="T48" fmla="*/ 348 w 1504"/>
              <a:gd name="T49" fmla="*/ 2125 h 3175"/>
              <a:gd name="T50" fmla="*/ 189 w 1504"/>
              <a:gd name="T51" fmla="*/ 2345 h 3175"/>
              <a:gd name="T52" fmla="*/ 251 w 1504"/>
              <a:gd name="T53" fmla="*/ 2636 h 3175"/>
              <a:gd name="T54" fmla="*/ 551 w 1504"/>
              <a:gd name="T55" fmla="*/ 2892 h 3175"/>
              <a:gd name="T56" fmla="*/ 816 w 1504"/>
              <a:gd name="T57" fmla="*/ 3069 h 3175"/>
              <a:gd name="T58" fmla="*/ 878 w 1504"/>
              <a:gd name="T59" fmla="*/ 3122 h 3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04" h="3175">
                <a:moveTo>
                  <a:pt x="922" y="3175"/>
                </a:moveTo>
                <a:cubicBezTo>
                  <a:pt x="988" y="3166"/>
                  <a:pt x="1309" y="3159"/>
                  <a:pt x="1321" y="3109"/>
                </a:cubicBezTo>
                <a:cubicBezTo>
                  <a:pt x="1333" y="3059"/>
                  <a:pt x="1095" y="2951"/>
                  <a:pt x="992" y="2875"/>
                </a:cubicBezTo>
                <a:cubicBezTo>
                  <a:pt x="889" y="2799"/>
                  <a:pt x="767" y="2736"/>
                  <a:pt x="701" y="2654"/>
                </a:cubicBezTo>
                <a:cubicBezTo>
                  <a:pt x="635" y="2572"/>
                  <a:pt x="577" y="2468"/>
                  <a:pt x="595" y="2381"/>
                </a:cubicBezTo>
                <a:cubicBezTo>
                  <a:pt x="613" y="2294"/>
                  <a:pt x="694" y="2215"/>
                  <a:pt x="807" y="2133"/>
                </a:cubicBezTo>
                <a:cubicBezTo>
                  <a:pt x="920" y="2051"/>
                  <a:pt x="1162" y="1973"/>
                  <a:pt x="1275" y="1886"/>
                </a:cubicBezTo>
                <a:cubicBezTo>
                  <a:pt x="1388" y="1799"/>
                  <a:pt x="1468" y="1714"/>
                  <a:pt x="1486" y="1613"/>
                </a:cubicBezTo>
                <a:cubicBezTo>
                  <a:pt x="1504" y="1512"/>
                  <a:pt x="1459" y="1369"/>
                  <a:pt x="1381" y="1278"/>
                </a:cubicBezTo>
                <a:cubicBezTo>
                  <a:pt x="1303" y="1187"/>
                  <a:pt x="1141" y="1134"/>
                  <a:pt x="1019" y="1066"/>
                </a:cubicBezTo>
                <a:cubicBezTo>
                  <a:pt x="897" y="998"/>
                  <a:pt x="746" y="941"/>
                  <a:pt x="648" y="872"/>
                </a:cubicBezTo>
                <a:cubicBezTo>
                  <a:pt x="550" y="803"/>
                  <a:pt x="450" y="729"/>
                  <a:pt x="428" y="651"/>
                </a:cubicBezTo>
                <a:cubicBezTo>
                  <a:pt x="406" y="573"/>
                  <a:pt x="431" y="503"/>
                  <a:pt x="516" y="404"/>
                </a:cubicBezTo>
                <a:cubicBezTo>
                  <a:pt x="601" y="305"/>
                  <a:pt x="929" y="116"/>
                  <a:pt x="937" y="58"/>
                </a:cubicBezTo>
                <a:cubicBezTo>
                  <a:pt x="945" y="0"/>
                  <a:pt x="637" y="55"/>
                  <a:pt x="566" y="58"/>
                </a:cubicBezTo>
                <a:cubicBezTo>
                  <a:pt x="495" y="61"/>
                  <a:pt x="596" y="7"/>
                  <a:pt x="513" y="76"/>
                </a:cubicBezTo>
                <a:cubicBezTo>
                  <a:pt x="430" y="145"/>
                  <a:pt x="132" y="353"/>
                  <a:pt x="66" y="475"/>
                </a:cubicBezTo>
                <a:cubicBezTo>
                  <a:pt x="0" y="597"/>
                  <a:pt x="51" y="717"/>
                  <a:pt x="119" y="810"/>
                </a:cubicBezTo>
                <a:cubicBezTo>
                  <a:pt x="187" y="903"/>
                  <a:pt x="360" y="969"/>
                  <a:pt x="472" y="1031"/>
                </a:cubicBezTo>
                <a:cubicBezTo>
                  <a:pt x="584" y="1093"/>
                  <a:pt x="699" y="1130"/>
                  <a:pt x="789" y="1181"/>
                </a:cubicBezTo>
                <a:cubicBezTo>
                  <a:pt x="879" y="1232"/>
                  <a:pt x="959" y="1291"/>
                  <a:pt x="1010" y="1339"/>
                </a:cubicBezTo>
                <a:cubicBezTo>
                  <a:pt x="1061" y="1387"/>
                  <a:pt x="1092" y="1413"/>
                  <a:pt x="1098" y="1472"/>
                </a:cubicBezTo>
                <a:cubicBezTo>
                  <a:pt x="1104" y="1531"/>
                  <a:pt x="1117" y="1617"/>
                  <a:pt x="1045" y="1692"/>
                </a:cubicBezTo>
                <a:cubicBezTo>
                  <a:pt x="973" y="1767"/>
                  <a:pt x="782" y="1850"/>
                  <a:pt x="666" y="1922"/>
                </a:cubicBezTo>
                <a:cubicBezTo>
                  <a:pt x="550" y="1994"/>
                  <a:pt x="427" y="2055"/>
                  <a:pt x="348" y="2125"/>
                </a:cubicBezTo>
                <a:cubicBezTo>
                  <a:pt x="269" y="2195"/>
                  <a:pt x="205" y="2260"/>
                  <a:pt x="189" y="2345"/>
                </a:cubicBezTo>
                <a:cubicBezTo>
                  <a:pt x="173" y="2430"/>
                  <a:pt x="191" y="2545"/>
                  <a:pt x="251" y="2636"/>
                </a:cubicBezTo>
                <a:cubicBezTo>
                  <a:pt x="311" y="2727"/>
                  <a:pt x="457" y="2820"/>
                  <a:pt x="551" y="2892"/>
                </a:cubicBezTo>
                <a:cubicBezTo>
                  <a:pt x="645" y="2964"/>
                  <a:pt x="762" y="3031"/>
                  <a:pt x="816" y="3069"/>
                </a:cubicBezTo>
                <a:cubicBezTo>
                  <a:pt x="870" y="3107"/>
                  <a:pt x="865" y="3111"/>
                  <a:pt x="878" y="3122"/>
                </a:cubicBezTo>
              </a:path>
            </a:pathLst>
          </a:custGeom>
          <a:solidFill>
            <a:srgbClr val="FFFF99"/>
          </a:solidFill>
          <a:ln w="9525" cap="flat">
            <a:solidFill>
              <a:schemeClr val="folHlink"/>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52" name="Freeform 4"/>
          <p:cNvSpPr>
            <a:spLocks/>
          </p:cNvSpPr>
          <p:nvPr/>
        </p:nvSpPr>
        <p:spPr bwMode="auto">
          <a:xfrm>
            <a:off x="4886325" y="428625"/>
            <a:ext cx="2641600" cy="5048250"/>
          </a:xfrm>
          <a:custGeom>
            <a:avLst/>
            <a:gdLst>
              <a:gd name="T0" fmla="*/ 988 w 1664"/>
              <a:gd name="T1" fmla="*/ 3180 h 3180"/>
              <a:gd name="T2" fmla="*/ 1387 w 1664"/>
              <a:gd name="T3" fmla="*/ 3114 h 3180"/>
              <a:gd name="T4" fmla="*/ 1058 w 1664"/>
              <a:gd name="T5" fmla="*/ 2880 h 3180"/>
              <a:gd name="T6" fmla="*/ 652 w 1664"/>
              <a:gd name="T7" fmla="*/ 2712 h 3180"/>
              <a:gd name="T8" fmla="*/ 511 w 1664"/>
              <a:gd name="T9" fmla="*/ 2465 h 3180"/>
              <a:gd name="T10" fmla="*/ 802 w 1664"/>
              <a:gd name="T11" fmla="*/ 2191 h 3180"/>
              <a:gd name="T12" fmla="*/ 1376 w 1664"/>
              <a:gd name="T13" fmla="*/ 2024 h 3180"/>
              <a:gd name="T14" fmla="*/ 1641 w 1664"/>
              <a:gd name="T15" fmla="*/ 1706 h 3180"/>
              <a:gd name="T16" fmla="*/ 1517 w 1664"/>
              <a:gd name="T17" fmla="*/ 1327 h 3180"/>
              <a:gd name="T18" fmla="*/ 1102 w 1664"/>
              <a:gd name="T19" fmla="*/ 1045 h 3180"/>
              <a:gd name="T20" fmla="*/ 626 w 1664"/>
              <a:gd name="T21" fmla="*/ 912 h 3180"/>
              <a:gd name="T22" fmla="*/ 423 w 1664"/>
              <a:gd name="T23" fmla="*/ 718 h 3180"/>
              <a:gd name="T24" fmla="*/ 582 w 1664"/>
              <a:gd name="T25" fmla="*/ 409 h 3180"/>
              <a:gd name="T26" fmla="*/ 1003 w 1664"/>
              <a:gd name="T27" fmla="*/ 63 h 3180"/>
              <a:gd name="T28" fmla="*/ 632 w 1664"/>
              <a:gd name="T29" fmla="*/ 63 h 3180"/>
              <a:gd name="T30" fmla="*/ 579 w 1664"/>
              <a:gd name="T31" fmla="*/ 81 h 3180"/>
              <a:gd name="T32" fmla="*/ 79 w 1664"/>
              <a:gd name="T33" fmla="*/ 550 h 3180"/>
              <a:gd name="T34" fmla="*/ 105 w 1664"/>
              <a:gd name="T35" fmla="*/ 983 h 3180"/>
              <a:gd name="T36" fmla="*/ 494 w 1664"/>
              <a:gd name="T37" fmla="*/ 1150 h 3180"/>
              <a:gd name="T38" fmla="*/ 864 w 1664"/>
              <a:gd name="T39" fmla="*/ 1195 h 3180"/>
              <a:gd name="T40" fmla="*/ 1129 w 1664"/>
              <a:gd name="T41" fmla="*/ 1344 h 3180"/>
              <a:gd name="T42" fmla="*/ 1288 w 1664"/>
              <a:gd name="T43" fmla="*/ 1521 h 3180"/>
              <a:gd name="T44" fmla="*/ 1208 w 1664"/>
              <a:gd name="T45" fmla="*/ 1839 h 3180"/>
              <a:gd name="T46" fmla="*/ 652 w 1664"/>
              <a:gd name="T47" fmla="*/ 2024 h 3180"/>
              <a:gd name="T48" fmla="*/ 308 w 1664"/>
              <a:gd name="T49" fmla="*/ 2165 h 3180"/>
              <a:gd name="T50" fmla="*/ 141 w 1664"/>
              <a:gd name="T51" fmla="*/ 2483 h 3180"/>
              <a:gd name="T52" fmla="*/ 211 w 1664"/>
              <a:gd name="T53" fmla="*/ 2791 h 3180"/>
              <a:gd name="T54" fmla="*/ 564 w 1664"/>
              <a:gd name="T55" fmla="*/ 2924 h 3180"/>
              <a:gd name="T56" fmla="*/ 882 w 1664"/>
              <a:gd name="T57" fmla="*/ 3074 h 3180"/>
              <a:gd name="T58" fmla="*/ 944 w 1664"/>
              <a:gd name="T59" fmla="*/ 3127 h 3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4" h="3180">
                <a:moveTo>
                  <a:pt x="988" y="3180"/>
                </a:moveTo>
                <a:cubicBezTo>
                  <a:pt x="1054" y="3171"/>
                  <a:pt x="1375" y="3164"/>
                  <a:pt x="1387" y="3114"/>
                </a:cubicBezTo>
                <a:cubicBezTo>
                  <a:pt x="1399" y="3064"/>
                  <a:pt x="1180" y="2947"/>
                  <a:pt x="1058" y="2880"/>
                </a:cubicBezTo>
                <a:cubicBezTo>
                  <a:pt x="936" y="2813"/>
                  <a:pt x="743" y="2781"/>
                  <a:pt x="652" y="2712"/>
                </a:cubicBezTo>
                <a:cubicBezTo>
                  <a:pt x="561" y="2643"/>
                  <a:pt x="486" y="2552"/>
                  <a:pt x="511" y="2465"/>
                </a:cubicBezTo>
                <a:cubicBezTo>
                  <a:pt x="536" y="2378"/>
                  <a:pt x="658" y="2264"/>
                  <a:pt x="802" y="2191"/>
                </a:cubicBezTo>
                <a:cubicBezTo>
                  <a:pt x="946" y="2118"/>
                  <a:pt x="1236" y="2105"/>
                  <a:pt x="1376" y="2024"/>
                </a:cubicBezTo>
                <a:cubicBezTo>
                  <a:pt x="1516" y="1943"/>
                  <a:pt x="1618" y="1822"/>
                  <a:pt x="1641" y="1706"/>
                </a:cubicBezTo>
                <a:cubicBezTo>
                  <a:pt x="1664" y="1590"/>
                  <a:pt x="1607" y="1437"/>
                  <a:pt x="1517" y="1327"/>
                </a:cubicBezTo>
                <a:cubicBezTo>
                  <a:pt x="1427" y="1217"/>
                  <a:pt x="1250" y="1114"/>
                  <a:pt x="1102" y="1045"/>
                </a:cubicBezTo>
                <a:cubicBezTo>
                  <a:pt x="954" y="976"/>
                  <a:pt x="739" y="966"/>
                  <a:pt x="626" y="912"/>
                </a:cubicBezTo>
                <a:cubicBezTo>
                  <a:pt x="513" y="858"/>
                  <a:pt x="430" y="802"/>
                  <a:pt x="423" y="718"/>
                </a:cubicBezTo>
                <a:cubicBezTo>
                  <a:pt x="416" y="634"/>
                  <a:pt x="485" y="518"/>
                  <a:pt x="582" y="409"/>
                </a:cubicBezTo>
                <a:cubicBezTo>
                  <a:pt x="679" y="300"/>
                  <a:pt x="995" y="121"/>
                  <a:pt x="1003" y="63"/>
                </a:cubicBezTo>
                <a:cubicBezTo>
                  <a:pt x="1011" y="5"/>
                  <a:pt x="703" y="60"/>
                  <a:pt x="632" y="63"/>
                </a:cubicBezTo>
                <a:cubicBezTo>
                  <a:pt x="561" y="66"/>
                  <a:pt x="671" y="0"/>
                  <a:pt x="579" y="81"/>
                </a:cubicBezTo>
                <a:cubicBezTo>
                  <a:pt x="487" y="162"/>
                  <a:pt x="158" y="400"/>
                  <a:pt x="79" y="550"/>
                </a:cubicBezTo>
                <a:cubicBezTo>
                  <a:pt x="0" y="700"/>
                  <a:pt x="36" y="883"/>
                  <a:pt x="105" y="983"/>
                </a:cubicBezTo>
                <a:cubicBezTo>
                  <a:pt x="174" y="1083"/>
                  <a:pt x="368" y="1115"/>
                  <a:pt x="494" y="1150"/>
                </a:cubicBezTo>
                <a:cubicBezTo>
                  <a:pt x="620" y="1185"/>
                  <a:pt x="758" y="1163"/>
                  <a:pt x="864" y="1195"/>
                </a:cubicBezTo>
                <a:cubicBezTo>
                  <a:pt x="970" y="1227"/>
                  <a:pt x="1058" y="1290"/>
                  <a:pt x="1129" y="1344"/>
                </a:cubicBezTo>
                <a:cubicBezTo>
                  <a:pt x="1200" y="1398"/>
                  <a:pt x="1275" y="1439"/>
                  <a:pt x="1288" y="1521"/>
                </a:cubicBezTo>
                <a:cubicBezTo>
                  <a:pt x="1301" y="1603"/>
                  <a:pt x="1314" y="1755"/>
                  <a:pt x="1208" y="1839"/>
                </a:cubicBezTo>
                <a:cubicBezTo>
                  <a:pt x="1102" y="1923"/>
                  <a:pt x="802" y="1970"/>
                  <a:pt x="652" y="2024"/>
                </a:cubicBezTo>
                <a:cubicBezTo>
                  <a:pt x="502" y="2078"/>
                  <a:pt x="393" y="2089"/>
                  <a:pt x="308" y="2165"/>
                </a:cubicBezTo>
                <a:cubicBezTo>
                  <a:pt x="223" y="2241"/>
                  <a:pt x="157" y="2379"/>
                  <a:pt x="141" y="2483"/>
                </a:cubicBezTo>
                <a:cubicBezTo>
                  <a:pt x="125" y="2587"/>
                  <a:pt x="141" y="2718"/>
                  <a:pt x="211" y="2791"/>
                </a:cubicBezTo>
                <a:cubicBezTo>
                  <a:pt x="281" y="2864"/>
                  <a:pt x="452" y="2877"/>
                  <a:pt x="564" y="2924"/>
                </a:cubicBezTo>
                <a:cubicBezTo>
                  <a:pt x="676" y="2971"/>
                  <a:pt x="819" y="3040"/>
                  <a:pt x="882" y="3074"/>
                </a:cubicBezTo>
                <a:cubicBezTo>
                  <a:pt x="945" y="3108"/>
                  <a:pt x="931" y="3116"/>
                  <a:pt x="944" y="3127"/>
                </a:cubicBezTo>
              </a:path>
            </a:pathLst>
          </a:custGeom>
          <a:solidFill>
            <a:srgbClr val="FFFF99"/>
          </a:solidFill>
          <a:ln w="9525" cap="flat">
            <a:solidFill>
              <a:schemeClr val="folHlink"/>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53" name="Freeform 5"/>
          <p:cNvSpPr>
            <a:spLocks/>
          </p:cNvSpPr>
          <p:nvPr/>
        </p:nvSpPr>
        <p:spPr bwMode="auto">
          <a:xfrm>
            <a:off x="4410075" y="381001"/>
            <a:ext cx="3354388" cy="5249863"/>
          </a:xfrm>
          <a:custGeom>
            <a:avLst/>
            <a:gdLst>
              <a:gd name="T0" fmla="*/ 1208 w 2113"/>
              <a:gd name="T1" fmla="*/ 3307 h 3307"/>
              <a:gd name="T2" fmla="*/ 1676 w 2113"/>
              <a:gd name="T3" fmla="*/ 3245 h 3307"/>
              <a:gd name="T4" fmla="*/ 1552 w 2113"/>
              <a:gd name="T5" fmla="*/ 3086 h 3307"/>
              <a:gd name="T6" fmla="*/ 908 w 2113"/>
              <a:gd name="T7" fmla="*/ 2839 h 3307"/>
              <a:gd name="T8" fmla="*/ 600 w 2113"/>
              <a:gd name="T9" fmla="*/ 2627 h 3307"/>
              <a:gd name="T10" fmla="*/ 1014 w 2113"/>
              <a:gd name="T11" fmla="*/ 2310 h 3307"/>
              <a:gd name="T12" fmla="*/ 1685 w 2113"/>
              <a:gd name="T13" fmla="*/ 2213 h 3307"/>
              <a:gd name="T14" fmla="*/ 2073 w 2113"/>
              <a:gd name="T15" fmla="*/ 2036 h 3307"/>
              <a:gd name="T16" fmla="*/ 1923 w 2113"/>
              <a:gd name="T17" fmla="*/ 1498 h 3307"/>
              <a:gd name="T18" fmla="*/ 1411 w 2113"/>
              <a:gd name="T19" fmla="*/ 1198 h 3307"/>
              <a:gd name="T20" fmla="*/ 802 w 2113"/>
              <a:gd name="T21" fmla="*/ 1075 h 3307"/>
              <a:gd name="T22" fmla="*/ 467 w 2113"/>
              <a:gd name="T23" fmla="*/ 942 h 3307"/>
              <a:gd name="T24" fmla="*/ 564 w 2113"/>
              <a:gd name="T25" fmla="*/ 704 h 3307"/>
              <a:gd name="T26" fmla="*/ 855 w 2113"/>
              <a:gd name="T27" fmla="*/ 501 h 3307"/>
              <a:gd name="T28" fmla="*/ 1358 w 2113"/>
              <a:gd name="T29" fmla="*/ 104 h 3307"/>
              <a:gd name="T30" fmla="*/ 932 w 2113"/>
              <a:gd name="T31" fmla="*/ 93 h 3307"/>
              <a:gd name="T32" fmla="*/ 879 w 2113"/>
              <a:gd name="T33" fmla="*/ 111 h 3307"/>
              <a:gd name="T34" fmla="*/ 105 w 2113"/>
              <a:gd name="T35" fmla="*/ 757 h 3307"/>
              <a:gd name="T36" fmla="*/ 247 w 2113"/>
              <a:gd name="T37" fmla="*/ 1145 h 3307"/>
              <a:gd name="T38" fmla="*/ 776 w 2113"/>
              <a:gd name="T39" fmla="*/ 1304 h 3307"/>
              <a:gd name="T40" fmla="*/ 1217 w 2113"/>
              <a:gd name="T41" fmla="*/ 1339 h 3307"/>
              <a:gd name="T42" fmla="*/ 1464 w 2113"/>
              <a:gd name="T43" fmla="*/ 1454 h 3307"/>
              <a:gd name="T44" fmla="*/ 1711 w 2113"/>
              <a:gd name="T45" fmla="*/ 1719 h 3307"/>
              <a:gd name="T46" fmla="*/ 1623 w 2113"/>
              <a:gd name="T47" fmla="*/ 1983 h 3307"/>
              <a:gd name="T48" fmla="*/ 626 w 2113"/>
              <a:gd name="T49" fmla="*/ 2168 h 3307"/>
              <a:gd name="T50" fmla="*/ 211 w 2113"/>
              <a:gd name="T51" fmla="*/ 2557 h 3307"/>
              <a:gd name="T52" fmla="*/ 220 w 2113"/>
              <a:gd name="T53" fmla="*/ 2795 h 3307"/>
              <a:gd name="T54" fmla="*/ 476 w 2113"/>
              <a:gd name="T55" fmla="*/ 2936 h 3307"/>
              <a:gd name="T56" fmla="*/ 767 w 2113"/>
              <a:gd name="T57" fmla="*/ 3051 h 3307"/>
              <a:gd name="T58" fmla="*/ 1129 w 2113"/>
              <a:gd name="T59" fmla="*/ 3174 h 3307"/>
              <a:gd name="T60" fmla="*/ 1199 w 2113"/>
              <a:gd name="T61" fmla="*/ 3307 h 3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13" h="3307">
                <a:moveTo>
                  <a:pt x="1208" y="3307"/>
                </a:moveTo>
                <a:cubicBezTo>
                  <a:pt x="1286" y="3298"/>
                  <a:pt x="1619" y="3282"/>
                  <a:pt x="1676" y="3245"/>
                </a:cubicBezTo>
                <a:cubicBezTo>
                  <a:pt x="1733" y="3208"/>
                  <a:pt x="1680" y="3154"/>
                  <a:pt x="1552" y="3086"/>
                </a:cubicBezTo>
                <a:cubicBezTo>
                  <a:pt x="1424" y="3018"/>
                  <a:pt x="1067" y="2915"/>
                  <a:pt x="908" y="2839"/>
                </a:cubicBezTo>
                <a:cubicBezTo>
                  <a:pt x="749" y="2763"/>
                  <a:pt x="582" y="2715"/>
                  <a:pt x="600" y="2627"/>
                </a:cubicBezTo>
                <a:cubicBezTo>
                  <a:pt x="618" y="2539"/>
                  <a:pt x="833" y="2379"/>
                  <a:pt x="1014" y="2310"/>
                </a:cubicBezTo>
                <a:cubicBezTo>
                  <a:pt x="1195" y="2241"/>
                  <a:pt x="1508" y="2259"/>
                  <a:pt x="1685" y="2213"/>
                </a:cubicBezTo>
                <a:cubicBezTo>
                  <a:pt x="1862" y="2167"/>
                  <a:pt x="2033" y="2155"/>
                  <a:pt x="2073" y="2036"/>
                </a:cubicBezTo>
                <a:cubicBezTo>
                  <a:pt x="2113" y="1917"/>
                  <a:pt x="2033" y="1638"/>
                  <a:pt x="1923" y="1498"/>
                </a:cubicBezTo>
                <a:cubicBezTo>
                  <a:pt x="1813" y="1358"/>
                  <a:pt x="1598" y="1268"/>
                  <a:pt x="1411" y="1198"/>
                </a:cubicBezTo>
                <a:cubicBezTo>
                  <a:pt x="1224" y="1128"/>
                  <a:pt x="959" y="1118"/>
                  <a:pt x="802" y="1075"/>
                </a:cubicBezTo>
                <a:cubicBezTo>
                  <a:pt x="645" y="1032"/>
                  <a:pt x="507" y="1004"/>
                  <a:pt x="467" y="942"/>
                </a:cubicBezTo>
                <a:cubicBezTo>
                  <a:pt x="427" y="880"/>
                  <a:pt x="499" y="777"/>
                  <a:pt x="564" y="704"/>
                </a:cubicBezTo>
                <a:cubicBezTo>
                  <a:pt x="629" y="631"/>
                  <a:pt x="723" y="601"/>
                  <a:pt x="855" y="501"/>
                </a:cubicBezTo>
                <a:cubicBezTo>
                  <a:pt x="987" y="401"/>
                  <a:pt x="1345" y="172"/>
                  <a:pt x="1358" y="104"/>
                </a:cubicBezTo>
                <a:cubicBezTo>
                  <a:pt x="1371" y="36"/>
                  <a:pt x="1012" y="92"/>
                  <a:pt x="932" y="93"/>
                </a:cubicBezTo>
                <a:cubicBezTo>
                  <a:pt x="852" y="94"/>
                  <a:pt x="1017" y="0"/>
                  <a:pt x="879" y="111"/>
                </a:cubicBezTo>
                <a:cubicBezTo>
                  <a:pt x="741" y="222"/>
                  <a:pt x="210" y="585"/>
                  <a:pt x="105" y="757"/>
                </a:cubicBezTo>
                <a:cubicBezTo>
                  <a:pt x="0" y="929"/>
                  <a:pt x="135" y="1054"/>
                  <a:pt x="247" y="1145"/>
                </a:cubicBezTo>
                <a:cubicBezTo>
                  <a:pt x="359" y="1236"/>
                  <a:pt x="614" y="1272"/>
                  <a:pt x="776" y="1304"/>
                </a:cubicBezTo>
                <a:cubicBezTo>
                  <a:pt x="938" y="1336"/>
                  <a:pt x="1102" y="1314"/>
                  <a:pt x="1217" y="1339"/>
                </a:cubicBezTo>
                <a:cubicBezTo>
                  <a:pt x="1332" y="1364"/>
                  <a:pt x="1382" y="1391"/>
                  <a:pt x="1464" y="1454"/>
                </a:cubicBezTo>
                <a:cubicBezTo>
                  <a:pt x="1546" y="1517"/>
                  <a:pt x="1684" y="1631"/>
                  <a:pt x="1711" y="1719"/>
                </a:cubicBezTo>
                <a:cubicBezTo>
                  <a:pt x="1738" y="1807"/>
                  <a:pt x="1804" y="1908"/>
                  <a:pt x="1623" y="1983"/>
                </a:cubicBezTo>
                <a:cubicBezTo>
                  <a:pt x="1442" y="2058"/>
                  <a:pt x="861" y="2072"/>
                  <a:pt x="626" y="2168"/>
                </a:cubicBezTo>
                <a:cubicBezTo>
                  <a:pt x="391" y="2264"/>
                  <a:pt x="279" y="2453"/>
                  <a:pt x="211" y="2557"/>
                </a:cubicBezTo>
                <a:cubicBezTo>
                  <a:pt x="143" y="2661"/>
                  <a:pt x="176" y="2732"/>
                  <a:pt x="220" y="2795"/>
                </a:cubicBezTo>
                <a:cubicBezTo>
                  <a:pt x="264" y="2858"/>
                  <a:pt x="385" y="2893"/>
                  <a:pt x="476" y="2936"/>
                </a:cubicBezTo>
                <a:cubicBezTo>
                  <a:pt x="567" y="2979"/>
                  <a:pt x="658" y="3011"/>
                  <a:pt x="767" y="3051"/>
                </a:cubicBezTo>
                <a:cubicBezTo>
                  <a:pt x="876" y="3091"/>
                  <a:pt x="1057" y="3131"/>
                  <a:pt x="1129" y="3174"/>
                </a:cubicBezTo>
                <a:cubicBezTo>
                  <a:pt x="1201" y="3217"/>
                  <a:pt x="1184" y="3279"/>
                  <a:pt x="1199" y="3307"/>
                </a:cubicBezTo>
              </a:path>
            </a:pathLst>
          </a:custGeom>
          <a:solidFill>
            <a:srgbClr val="FFFF99"/>
          </a:solidFill>
          <a:ln w="9525" cap="flat">
            <a:solidFill>
              <a:schemeClr val="folHlink"/>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54" name="Freeform 6"/>
          <p:cNvSpPr>
            <a:spLocks/>
          </p:cNvSpPr>
          <p:nvPr/>
        </p:nvSpPr>
        <p:spPr bwMode="auto">
          <a:xfrm>
            <a:off x="4354514" y="441326"/>
            <a:ext cx="3552825" cy="5146675"/>
          </a:xfrm>
          <a:custGeom>
            <a:avLst/>
            <a:gdLst>
              <a:gd name="T0" fmla="*/ 1393 w 2238"/>
              <a:gd name="T1" fmla="*/ 3242 h 3242"/>
              <a:gd name="T2" fmla="*/ 1711 w 2238"/>
              <a:gd name="T3" fmla="*/ 3207 h 3242"/>
              <a:gd name="T4" fmla="*/ 1737 w 2238"/>
              <a:gd name="T5" fmla="*/ 3048 h 3242"/>
              <a:gd name="T6" fmla="*/ 1085 w 2238"/>
              <a:gd name="T7" fmla="*/ 2827 h 3242"/>
              <a:gd name="T8" fmla="*/ 476 w 2238"/>
              <a:gd name="T9" fmla="*/ 2704 h 3242"/>
              <a:gd name="T10" fmla="*/ 590 w 2238"/>
              <a:gd name="T11" fmla="*/ 2395 h 3242"/>
              <a:gd name="T12" fmla="*/ 1049 w 2238"/>
              <a:gd name="T13" fmla="*/ 2272 h 3242"/>
              <a:gd name="T14" fmla="*/ 1684 w 2238"/>
              <a:gd name="T15" fmla="*/ 2307 h 3242"/>
              <a:gd name="T16" fmla="*/ 2170 w 2238"/>
              <a:gd name="T17" fmla="*/ 2130 h 3242"/>
              <a:gd name="T18" fmla="*/ 2090 w 2238"/>
              <a:gd name="T19" fmla="*/ 1531 h 3242"/>
              <a:gd name="T20" fmla="*/ 1420 w 2238"/>
              <a:gd name="T21" fmla="*/ 1239 h 3242"/>
              <a:gd name="T22" fmla="*/ 802 w 2238"/>
              <a:gd name="T23" fmla="*/ 1134 h 3242"/>
              <a:gd name="T24" fmla="*/ 432 w 2238"/>
              <a:gd name="T25" fmla="*/ 1081 h 3242"/>
              <a:gd name="T26" fmla="*/ 449 w 2238"/>
              <a:gd name="T27" fmla="*/ 790 h 3242"/>
              <a:gd name="T28" fmla="*/ 846 w 2238"/>
              <a:gd name="T29" fmla="*/ 454 h 3242"/>
              <a:gd name="T30" fmla="*/ 1393 w 2238"/>
              <a:gd name="T31" fmla="*/ 66 h 3242"/>
              <a:gd name="T32" fmla="*/ 967 w 2238"/>
              <a:gd name="T33" fmla="*/ 55 h 3242"/>
              <a:gd name="T34" fmla="*/ 914 w 2238"/>
              <a:gd name="T35" fmla="*/ 73 h 3242"/>
              <a:gd name="T36" fmla="*/ 414 w 2238"/>
              <a:gd name="T37" fmla="*/ 445 h 3242"/>
              <a:gd name="T38" fmla="*/ 35 w 2238"/>
              <a:gd name="T39" fmla="*/ 931 h 3242"/>
              <a:gd name="T40" fmla="*/ 202 w 2238"/>
              <a:gd name="T41" fmla="*/ 1319 h 3242"/>
              <a:gd name="T42" fmla="*/ 785 w 2238"/>
              <a:gd name="T43" fmla="*/ 1345 h 3242"/>
              <a:gd name="T44" fmla="*/ 1208 w 2238"/>
              <a:gd name="T45" fmla="*/ 1407 h 3242"/>
              <a:gd name="T46" fmla="*/ 1746 w 2238"/>
              <a:gd name="T47" fmla="*/ 1592 h 3242"/>
              <a:gd name="T48" fmla="*/ 1896 w 2238"/>
              <a:gd name="T49" fmla="*/ 1857 h 3242"/>
              <a:gd name="T50" fmla="*/ 1711 w 2238"/>
              <a:gd name="T51" fmla="*/ 2095 h 3242"/>
              <a:gd name="T52" fmla="*/ 952 w 2238"/>
              <a:gd name="T53" fmla="*/ 2086 h 3242"/>
              <a:gd name="T54" fmla="*/ 317 w 2238"/>
              <a:gd name="T55" fmla="*/ 2192 h 3242"/>
              <a:gd name="T56" fmla="*/ 35 w 2238"/>
              <a:gd name="T57" fmla="*/ 2633 h 3242"/>
              <a:gd name="T58" fmla="*/ 193 w 2238"/>
              <a:gd name="T59" fmla="*/ 2854 h 3242"/>
              <a:gd name="T60" fmla="*/ 502 w 2238"/>
              <a:gd name="T61" fmla="*/ 2977 h 3242"/>
              <a:gd name="T62" fmla="*/ 802 w 2238"/>
              <a:gd name="T63" fmla="*/ 3013 h 3242"/>
              <a:gd name="T64" fmla="*/ 1199 w 2238"/>
              <a:gd name="T65" fmla="*/ 3101 h 3242"/>
              <a:gd name="T66" fmla="*/ 1393 w 2238"/>
              <a:gd name="T67" fmla="*/ 3242 h 3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38" h="3242">
                <a:moveTo>
                  <a:pt x="1393" y="3242"/>
                </a:moveTo>
                <a:cubicBezTo>
                  <a:pt x="1444" y="3236"/>
                  <a:pt x="1654" y="3239"/>
                  <a:pt x="1711" y="3207"/>
                </a:cubicBezTo>
                <a:cubicBezTo>
                  <a:pt x="1768" y="3175"/>
                  <a:pt x="1841" y="3111"/>
                  <a:pt x="1737" y="3048"/>
                </a:cubicBezTo>
                <a:cubicBezTo>
                  <a:pt x="1633" y="2985"/>
                  <a:pt x="1295" y="2884"/>
                  <a:pt x="1085" y="2827"/>
                </a:cubicBezTo>
                <a:cubicBezTo>
                  <a:pt x="875" y="2770"/>
                  <a:pt x="559" y="2776"/>
                  <a:pt x="476" y="2704"/>
                </a:cubicBezTo>
                <a:cubicBezTo>
                  <a:pt x="393" y="2632"/>
                  <a:pt x="495" y="2467"/>
                  <a:pt x="590" y="2395"/>
                </a:cubicBezTo>
                <a:cubicBezTo>
                  <a:pt x="685" y="2323"/>
                  <a:pt x="867" y="2287"/>
                  <a:pt x="1049" y="2272"/>
                </a:cubicBezTo>
                <a:cubicBezTo>
                  <a:pt x="1231" y="2257"/>
                  <a:pt x="1497" y="2331"/>
                  <a:pt x="1684" y="2307"/>
                </a:cubicBezTo>
                <a:cubicBezTo>
                  <a:pt x="1871" y="2283"/>
                  <a:pt x="2102" y="2259"/>
                  <a:pt x="2170" y="2130"/>
                </a:cubicBezTo>
                <a:cubicBezTo>
                  <a:pt x="2238" y="2001"/>
                  <a:pt x="2215" y="1679"/>
                  <a:pt x="2090" y="1531"/>
                </a:cubicBezTo>
                <a:cubicBezTo>
                  <a:pt x="1965" y="1383"/>
                  <a:pt x="1635" y="1305"/>
                  <a:pt x="1420" y="1239"/>
                </a:cubicBezTo>
                <a:cubicBezTo>
                  <a:pt x="1205" y="1173"/>
                  <a:pt x="967" y="1160"/>
                  <a:pt x="802" y="1134"/>
                </a:cubicBezTo>
                <a:cubicBezTo>
                  <a:pt x="637" y="1108"/>
                  <a:pt x="491" y="1138"/>
                  <a:pt x="432" y="1081"/>
                </a:cubicBezTo>
                <a:cubicBezTo>
                  <a:pt x="373" y="1024"/>
                  <a:pt x="380" y="894"/>
                  <a:pt x="449" y="790"/>
                </a:cubicBezTo>
                <a:cubicBezTo>
                  <a:pt x="518" y="686"/>
                  <a:pt x="689" y="575"/>
                  <a:pt x="846" y="454"/>
                </a:cubicBezTo>
                <a:cubicBezTo>
                  <a:pt x="1003" y="333"/>
                  <a:pt x="1373" y="132"/>
                  <a:pt x="1393" y="66"/>
                </a:cubicBezTo>
                <a:cubicBezTo>
                  <a:pt x="1413" y="0"/>
                  <a:pt x="1047" y="54"/>
                  <a:pt x="967" y="55"/>
                </a:cubicBezTo>
                <a:cubicBezTo>
                  <a:pt x="887" y="56"/>
                  <a:pt x="1006" y="8"/>
                  <a:pt x="914" y="73"/>
                </a:cubicBezTo>
                <a:cubicBezTo>
                  <a:pt x="822" y="138"/>
                  <a:pt x="561" y="302"/>
                  <a:pt x="414" y="445"/>
                </a:cubicBezTo>
                <a:cubicBezTo>
                  <a:pt x="267" y="588"/>
                  <a:pt x="70" y="785"/>
                  <a:pt x="35" y="931"/>
                </a:cubicBezTo>
                <a:cubicBezTo>
                  <a:pt x="0" y="1077"/>
                  <a:pt x="77" y="1250"/>
                  <a:pt x="202" y="1319"/>
                </a:cubicBezTo>
                <a:cubicBezTo>
                  <a:pt x="327" y="1388"/>
                  <a:pt x="617" y="1330"/>
                  <a:pt x="785" y="1345"/>
                </a:cubicBezTo>
                <a:cubicBezTo>
                  <a:pt x="953" y="1360"/>
                  <a:pt x="1048" y="1366"/>
                  <a:pt x="1208" y="1407"/>
                </a:cubicBezTo>
                <a:cubicBezTo>
                  <a:pt x="1368" y="1448"/>
                  <a:pt x="1631" y="1517"/>
                  <a:pt x="1746" y="1592"/>
                </a:cubicBezTo>
                <a:cubicBezTo>
                  <a:pt x="1861" y="1667"/>
                  <a:pt x="1902" y="1773"/>
                  <a:pt x="1896" y="1857"/>
                </a:cubicBezTo>
                <a:cubicBezTo>
                  <a:pt x="1890" y="1941"/>
                  <a:pt x="1868" y="2057"/>
                  <a:pt x="1711" y="2095"/>
                </a:cubicBezTo>
                <a:cubicBezTo>
                  <a:pt x="1554" y="2133"/>
                  <a:pt x="1184" y="2070"/>
                  <a:pt x="952" y="2086"/>
                </a:cubicBezTo>
                <a:cubicBezTo>
                  <a:pt x="720" y="2102"/>
                  <a:pt x="470" y="2101"/>
                  <a:pt x="317" y="2192"/>
                </a:cubicBezTo>
                <a:cubicBezTo>
                  <a:pt x="164" y="2283"/>
                  <a:pt x="56" y="2523"/>
                  <a:pt x="35" y="2633"/>
                </a:cubicBezTo>
                <a:cubicBezTo>
                  <a:pt x="14" y="2743"/>
                  <a:pt x="115" y="2797"/>
                  <a:pt x="193" y="2854"/>
                </a:cubicBezTo>
                <a:cubicBezTo>
                  <a:pt x="271" y="2911"/>
                  <a:pt x="401" y="2950"/>
                  <a:pt x="502" y="2977"/>
                </a:cubicBezTo>
                <a:cubicBezTo>
                  <a:pt x="603" y="3004"/>
                  <a:pt x="686" y="2992"/>
                  <a:pt x="802" y="3013"/>
                </a:cubicBezTo>
                <a:cubicBezTo>
                  <a:pt x="918" y="3034"/>
                  <a:pt x="1101" y="3063"/>
                  <a:pt x="1199" y="3101"/>
                </a:cubicBezTo>
                <a:cubicBezTo>
                  <a:pt x="1297" y="3139"/>
                  <a:pt x="1353" y="3213"/>
                  <a:pt x="1393" y="3242"/>
                </a:cubicBezTo>
              </a:path>
            </a:pathLst>
          </a:custGeom>
          <a:solidFill>
            <a:srgbClr val="FFFF99"/>
          </a:solidFill>
          <a:ln w="9525" cap="flat">
            <a:solidFill>
              <a:schemeClr val="folHlink"/>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55" name="Freeform 7"/>
          <p:cNvSpPr>
            <a:spLocks/>
          </p:cNvSpPr>
          <p:nvPr/>
        </p:nvSpPr>
        <p:spPr bwMode="auto">
          <a:xfrm>
            <a:off x="4313238" y="463550"/>
            <a:ext cx="3784600" cy="5124450"/>
          </a:xfrm>
          <a:custGeom>
            <a:avLst/>
            <a:gdLst>
              <a:gd name="T0" fmla="*/ 1419 w 2384"/>
              <a:gd name="T1" fmla="*/ 3228 h 3228"/>
              <a:gd name="T2" fmla="*/ 1737 w 2384"/>
              <a:gd name="T3" fmla="*/ 3193 h 3228"/>
              <a:gd name="T4" fmla="*/ 1763 w 2384"/>
              <a:gd name="T5" fmla="*/ 3034 h 3228"/>
              <a:gd name="T6" fmla="*/ 1349 w 2384"/>
              <a:gd name="T7" fmla="*/ 2761 h 3228"/>
              <a:gd name="T8" fmla="*/ 475 w 2384"/>
              <a:gd name="T9" fmla="*/ 2787 h 3228"/>
              <a:gd name="T10" fmla="*/ 537 w 2384"/>
              <a:gd name="T11" fmla="*/ 2434 h 3228"/>
              <a:gd name="T12" fmla="*/ 1040 w 2384"/>
              <a:gd name="T13" fmla="*/ 2346 h 3228"/>
              <a:gd name="T14" fmla="*/ 1666 w 2384"/>
              <a:gd name="T15" fmla="*/ 2514 h 3228"/>
              <a:gd name="T16" fmla="*/ 2293 w 2384"/>
              <a:gd name="T17" fmla="*/ 2284 h 3228"/>
              <a:gd name="T18" fmla="*/ 2213 w 2384"/>
              <a:gd name="T19" fmla="*/ 1631 h 3228"/>
              <a:gd name="T20" fmla="*/ 1781 w 2384"/>
              <a:gd name="T21" fmla="*/ 1367 h 3228"/>
              <a:gd name="T22" fmla="*/ 1313 w 2384"/>
              <a:gd name="T23" fmla="*/ 1261 h 3228"/>
              <a:gd name="T24" fmla="*/ 793 w 2384"/>
              <a:gd name="T25" fmla="*/ 1287 h 3228"/>
              <a:gd name="T26" fmla="*/ 440 w 2384"/>
              <a:gd name="T27" fmla="*/ 1146 h 3228"/>
              <a:gd name="T28" fmla="*/ 475 w 2384"/>
              <a:gd name="T29" fmla="*/ 776 h 3228"/>
              <a:gd name="T30" fmla="*/ 872 w 2384"/>
              <a:gd name="T31" fmla="*/ 520 h 3228"/>
              <a:gd name="T32" fmla="*/ 1225 w 2384"/>
              <a:gd name="T33" fmla="*/ 352 h 3228"/>
              <a:gd name="T34" fmla="*/ 1419 w 2384"/>
              <a:gd name="T35" fmla="*/ 52 h 3228"/>
              <a:gd name="T36" fmla="*/ 993 w 2384"/>
              <a:gd name="T37" fmla="*/ 41 h 3228"/>
              <a:gd name="T38" fmla="*/ 908 w 2384"/>
              <a:gd name="T39" fmla="*/ 255 h 3228"/>
              <a:gd name="T40" fmla="*/ 431 w 2384"/>
              <a:gd name="T41" fmla="*/ 493 h 3228"/>
              <a:gd name="T42" fmla="*/ 131 w 2384"/>
              <a:gd name="T43" fmla="*/ 802 h 3228"/>
              <a:gd name="T44" fmla="*/ 34 w 2384"/>
              <a:gd name="T45" fmla="*/ 1128 h 3228"/>
              <a:gd name="T46" fmla="*/ 184 w 2384"/>
              <a:gd name="T47" fmla="*/ 1402 h 3228"/>
              <a:gd name="T48" fmla="*/ 661 w 2384"/>
              <a:gd name="T49" fmla="*/ 1587 h 3228"/>
              <a:gd name="T50" fmla="*/ 1225 w 2384"/>
              <a:gd name="T51" fmla="*/ 1490 h 3228"/>
              <a:gd name="T52" fmla="*/ 1772 w 2384"/>
              <a:gd name="T53" fmla="*/ 1684 h 3228"/>
              <a:gd name="T54" fmla="*/ 1922 w 2384"/>
              <a:gd name="T55" fmla="*/ 1843 h 3228"/>
              <a:gd name="T56" fmla="*/ 1860 w 2384"/>
              <a:gd name="T57" fmla="*/ 2169 h 3228"/>
              <a:gd name="T58" fmla="*/ 696 w 2384"/>
              <a:gd name="T59" fmla="*/ 2081 h 3228"/>
              <a:gd name="T60" fmla="*/ 113 w 2384"/>
              <a:gd name="T61" fmla="*/ 2364 h 3228"/>
              <a:gd name="T62" fmla="*/ 16 w 2384"/>
              <a:gd name="T63" fmla="*/ 2699 h 3228"/>
              <a:gd name="T64" fmla="*/ 131 w 2384"/>
              <a:gd name="T65" fmla="*/ 2981 h 3228"/>
              <a:gd name="T66" fmla="*/ 475 w 2384"/>
              <a:gd name="T67" fmla="*/ 3052 h 3228"/>
              <a:gd name="T68" fmla="*/ 881 w 2384"/>
              <a:gd name="T69" fmla="*/ 3060 h 3228"/>
              <a:gd name="T70" fmla="*/ 1225 w 2384"/>
              <a:gd name="T71" fmla="*/ 3087 h 3228"/>
              <a:gd name="T72" fmla="*/ 1419 w 2384"/>
              <a:gd name="T73" fmla="*/ 3228 h 3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84" h="3228">
                <a:moveTo>
                  <a:pt x="1419" y="3228"/>
                </a:moveTo>
                <a:cubicBezTo>
                  <a:pt x="1470" y="3222"/>
                  <a:pt x="1680" y="3225"/>
                  <a:pt x="1737" y="3193"/>
                </a:cubicBezTo>
                <a:cubicBezTo>
                  <a:pt x="1794" y="3161"/>
                  <a:pt x="1828" y="3106"/>
                  <a:pt x="1763" y="3034"/>
                </a:cubicBezTo>
                <a:cubicBezTo>
                  <a:pt x="1698" y="2962"/>
                  <a:pt x="1564" y="2802"/>
                  <a:pt x="1349" y="2761"/>
                </a:cubicBezTo>
                <a:cubicBezTo>
                  <a:pt x="1134" y="2720"/>
                  <a:pt x="610" y="2842"/>
                  <a:pt x="475" y="2787"/>
                </a:cubicBezTo>
                <a:cubicBezTo>
                  <a:pt x="340" y="2732"/>
                  <a:pt x="443" y="2508"/>
                  <a:pt x="537" y="2434"/>
                </a:cubicBezTo>
                <a:cubicBezTo>
                  <a:pt x="631" y="2360"/>
                  <a:pt x="852" y="2333"/>
                  <a:pt x="1040" y="2346"/>
                </a:cubicBezTo>
                <a:cubicBezTo>
                  <a:pt x="1228" y="2359"/>
                  <a:pt x="1457" y="2524"/>
                  <a:pt x="1666" y="2514"/>
                </a:cubicBezTo>
                <a:cubicBezTo>
                  <a:pt x="1875" y="2504"/>
                  <a:pt x="2202" y="2431"/>
                  <a:pt x="2293" y="2284"/>
                </a:cubicBezTo>
                <a:cubicBezTo>
                  <a:pt x="2384" y="2137"/>
                  <a:pt x="2298" y="1784"/>
                  <a:pt x="2213" y="1631"/>
                </a:cubicBezTo>
                <a:cubicBezTo>
                  <a:pt x="2128" y="1478"/>
                  <a:pt x="1931" y="1429"/>
                  <a:pt x="1781" y="1367"/>
                </a:cubicBezTo>
                <a:cubicBezTo>
                  <a:pt x="1631" y="1305"/>
                  <a:pt x="1478" y="1274"/>
                  <a:pt x="1313" y="1261"/>
                </a:cubicBezTo>
                <a:cubicBezTo>
                  <a:pt x="1148" y="1248"/>
                  <a:pt x="938" y="1306"/>
                  <a:pt x="793" y="1287"/>
                </a:cubicBezTo>
                <a:cubicBezTo>
                  <a:pt x="648" y="1268"/>
                  <a:pt x="493" y="1231"/>
                  <a:pt x="440" y="1146"/>
                </a:cubicBezTo>
                <a:cubicBezTo>
                  <a:pt x="387" y="1061"/>
                  <a:pt x="403" y="880"/>
                  <a:pt x="475" y="776"/>
                </a:cubicBezTo>
                <a:cubicBezTo>
                  <a:pt x="547" y="672"/>
                  <a:pt x="747" y="591"/>
                  <a:pt x="872" y="520"/>
                </a:cubicBezTo>
                <a:cubicBezTo>
                  <a:pt x="997" y="449"/>
                  <a:pt x="1134" y="430"/>
                  <a:pt x="1225" y="352"/>
                </a:cubicBezTo>
                <a:cubicBezTo>
                  <a:pt x="1316" y="274"/>
                  <a:pt x="1458" y="104"/>
                  <a:pt x="1419" y="52"/>
                </a:cubicBezTo>
                <a:cubicBezTo>
                  <a:pt x="1380" y="0"/>
                  <a:pt x="1078" y="7"/>
                  <a:pt x="993" y="41"/>
                </a:cubicBezTo>
                <a:cubicBezTo>
                  <a:pt x="908" y="75"/>
                  <a:pt x="1002" y="180"/>
                  <a:pt x="908" y="255"/>
                </a:cubicBezTo>
                <a:cubicBezTo>
                  <a:pt x="814" y="330"/>
                  <a:pt x="561" y="402"/>
                  <a:pt x="431" y="493"/>
                </a:cubicBezTo>
                <a:cubicBezTo>
                  <a:pt x="301" y="584"/>
                  <a:pt x="197" y="696"/>
                  <a:pt x="131" y="802"/>
                </a:cubicBezTo>
                <a:cubicBezTo>
                  <a:pt x="65" y="908"/>
                  <a:pt x="25" y="1028"/>
                  <a:pt x="34" y="1128"/>
                </a:cubicBezTo>
                <a:cubicBezTo>
                  <a:pt x="43" y="1228"/>
                  <a:pt x="80" y="1326"/>
                  <a:pt x="184" y="1402"/>
                </a:cubicBezTo>
                <a:cubicBezTo>
                  <a:pt x="288" y="1478"/>
                  <a:pt x="488" y="1572"/>
                  <a:pt x="661" y="1587"/>
                </a:cubicBezTo>
                <a:cubicBezTo>
                  <a:pt x="834" y="1602"/>
                  <a:pt x="1040" y="1474"/>
                  <a:pt x="1225" y="1490"/>
                </a:cubicBezTo>
                <a:cubicBezTo>
                  <a:pt x="1410" y="1506"/>
                  <a:pt x="1656" y="1625"/>
                  <a:pt x="1772" y="1684"/>
                </a:cubicBezTo>
                <a:cubicBezTo>
                  <a:pt x="1888" y="1743"/>
                  <a:pt x="1907" y="1762"/>
                  <a:pt x="1922" y="1843"/>
                </a:cubicBezTo>
                <a:cubicBezTo>
                  <a:pt x="1937" y="1924"/>
                  <a:pt x="2064" y="2129"/>
                  <a:pt x="1860" y="2169"/>
                </a:cubicBezTo>
                <a:cubicBezTo>
                  <a:pt x="1656" y="2209"/>
                  <a:pt x="987" y="2049"/>
                  <a:pt x="696" y="2081"/>
                </a:cubicBezTo>
                <a:cubicBezTo>
                  <a:pt x="405" y="2113"/>
                  <a:pt x="226" y="2261"/>
                  <a:pt x="113" y="2364"/>
                </a:cubicBezTo>
                <a:cubicBezTo>
                  <a:pt x="0" y="2467"/>
                  <a:pt x="13" y="2596"/>
                  <a:pt x="16" y="2699"/>
                </a:cubicBezTo>
                <a:cubicBezTo>
                  <a:pt x="19" y="2802"/>
                  <a:pt x="55" y="2922"/>
                  <a:pt x="131" y="2981"/>
                </a:cubicBezTo>
                <a:cubicBezTo>
                  <a:pt x="207" y="3040"/>
                  <a:pt x="350" y="3039"/>
                  <a:pt x="475" y="3052"/>
                </a:cubicBezTo>
                <a:cubicBezTo>
                  <a:pt x="600" y="3065"/>
                  <a:pt x="756" y="3054"/>
                  <a:pt x="881" y="3060"/>
                </a:cubicBezTo>
                <a:cubicBezTo>
                  <a:pt x="1006" y="3066"/>
                  <a:pt x="1135" y="3059"/>
                  <a:pt x="1225" y="3087"/>
                </a:cubicBezTo>
                <a:cubicBezTo>
                  <a:pt x="1315" y="3115"/>
                  <a:pt x="1379" y="3199"/>
                  <a:pt x="1419" y="3228"/>
                </a:cubicBezTo>
              </a:path>
            </a:pathLst>
          </a:custGeom>
          <a:solidFill>
            <a:srgbClr val="FFFF99"/>
          </a:solidFill>
          <a:ln w="9525" cap="flat">
            <a:solidFill>
              <a:schemeClr val="folHlink"/>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56" name="Freeform 8"/>
          <p:cNvSpPr>
            <a:spLocks/>
          </p:cNvSpPr>
          <p:nvPr/>
        </p:nvSpPr>
        <p:spPr bwMode="auto">
          <a:xfrm>
            <a:off x="4148138" y="434976"/>
            <a:ext cx="4019550" cy="5153025"/>
          </a:xfrm>
          <a:custGeom>
            <a:avLst/>
            <a:gdLst>
              <a:gd name="T0" fmla="*/ 1523 w 2532"/>
              <a:gd name="T1" fmla="*/ 3246 h 3246"/>
              <a:gd name="T2" fmla="*/ 1841 w 2532"/>
              <a:gd name="T3" fmla="*/ 3211 h 3246"/>
              <a:gd name="T4" fmla="*/ 1867 w 2532"/>
              <a:gd name="T5" fmla="*/ 3052 h 3246"/>
              <a:gd name="T6" fmla="*/ 1364 w 2532"/>
              <a:gd name="T7" fmla="*/ 2743 h 3246"/>
              <a:gd name="T8" fmla="*/ 482 w 2532"/>
              <a:gd name="T9" fmla="*/ 2840 h 3246"/>
              <a:gd name="T10" fmla="*/ 641 w 2532"/>
              <a:gd name="T11" fmla="*/ 2452 h 3246"/>
              <a:gd name="T12" fmla="*/ 1144 w 2532"/>
              <a:gd name="T13" fmla="*/ 2364 h 3246"/>
              <a:gd name="T14" fmla="*/ 1770 w 2532"/>
              <a:gd name="T15" fmla="*/ 2532 h 3246"/>
              <a:gd name="T16" fmla="*/ 2423 w 2532"/>
              <a:gd name="T17" fmla="*/ 2452 h 3246"/>
              <a:gd name="T18" fmla="*/ 2423 w 2532"/>
              <a:gd name="T19" fmla="*/ 1676 h 3246"/>
              <a:gd name="T20" fmla="*/ 1947 w 2532"/>
              <a:gd name="T21" fmla="*/ 1358 h 3246"/>
              <a:gd name="T22" fmla="*/ 1417 w 2532"/>
              <a:gd name="T23" fmla="*/ 1279 h 3246"/>
              <a:gd name="T24" fmla="*/ 897 w 2532"/>
              <a:gd name="T25" fmla="*/ 1411 h 3246"/>
              <a:gd name="T26" fmla="*/ 412 w 2532"/>
              <a:gd name="T27" fmla="*/ 1270 h 3246"/>
              <a:gd name="T28" fmla="*/ 579 w 2532"/>
              <a:gd name="T29" fmla="*/ 794 h 3246"/>
              <a:gd name="T30" fmla="*/ 976 w 2532"/>
              <a:gd name="T31" fmla="*/ 617 h 3246"/>
              <a:gd name="T32" fmla="*/ 1338 w 2532"/>
              <a:gd name="T33" fmla="*/ 476 h 3246"/>
              <a:gd name="T34" fmla="*/ 1523 w 2532"/>
              <a:gd name="T35" fmla="*/ 70 h 3246"/>
              <a:gd name="T36" fmla="*/ 1097 w 2532"/>
              <a:gd name="T37" fmla="*/ 59 h 3246"/>
              <a:gd name="T38" fmla="*/ 976 w 2532"/>
              <a:gd name="T39" fmla="*/ 361 h 3246"/>
              <a:gd name="T40" fmla="*/ 412 w 2532"/>
              <a:gd name="T41" fmla="*/ 617 h 3246"/>
              <a:gd name="T42" fmla="*/ 85 w 2532"/>
              <a:gd name="T43" fmla="*/ 996 h 3246"/>
              <a:gd name="T44" fmla="*/ 32 w 2532"/>
              <a:gd name="T45" fmla="*/ 1367 h 3246"/>
              <a:gd name="T46" fmla="*/ 279 w 2532"/>
              <a:gd name="T47" fmla="*/ 1588 h 3246"/>
              <a:gd name="T48" fmla="*/ 800 w 2532"/>
              <a:gd name="T49" fmla="*/ 1720 h 3246"/>
              <a:gd name="T50" fmla="*/ 1400 w 2532"/>
              <a:gd name="T51" fmla="*/ 1596 h 3246"/>
              <a:gd name="T52" fmla="*/ 1973 w 2532"/>
              <a:gd name="T53" fmla="*/ 1702 h 3246"/>
              <a:gd name="T54" fmla="*/ 2176 w 2532"/>
              <a:gd name="T55" fmla="*/ 1958 h 3246"/>
              <a:gd name="T56" fmla="*/ 1991 w 2532"/>
              <a:gd name="T57" fmla="*/ 2302 h 3246"/>
              <a:gd name="T58" fmla="*/ 747 w 2532"/>
              <a:gd name="T59" fmla="*/ 2064 h 3246"/>
              <a:gd name="T60" fmla="*/ 120 w 2532"/>
              <a:gd name="T61" fmla="*/ 2390 h 3246"/>
              <a:gd name="T62" fmla="*/ 59 w 2532"/>
              <a:gd name="T63" fmla="*/ 2805 h 3246"/>
              <a:gd name="T64" fmla="*/ 209 w 2532"/>
              <a:gd name="T65" fmla="*/ 3087 h 3246"/>
              <a:gd name="T66" fmla="*/ 606 w 2532"/>
              <a:gd name="T67" fmla="*/ 3131 h 3246"/>
              <a:gd name="T68" fmla="*/ 1003 w 2532"/>
              <a:gd name="T69" fmla="*/ 3017 h 3246"/>
              <a:gd name="T70" fmla="*/ 1435 w 2532"/>
              <a:gd name="T71" fmla="*/ 3061 h 3246"/>
              <a:gd name="T72" fmla="*/ 1523 w 2532"/>
              <a:gd name="T73" fmla="*/ 3246 h 3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32" h="3246">
                <a:moveTo>
                  <a:pt x="1523" y="3246"/>
                </a:moveTo>
                <a:cubicBezTo>
                  <a:pt x="1574" y="3240"/>
                  <a:pt x="1784" y="3243"/>
                  <a:pt x="1841" y="3211"/>
                </a:cubicBezTo>
                <a:cubicBezTo>
                  <a:pt x="1898" y="3179"/>
                  <a:pt x="1946" y="3130"/>
                  <a:pt x="1867" y="3052"/>
                </a:cubicBezTo>
                <a:cubicBezTo>
                  <a:pt x="1788" y="2974"/>
                  <a:pt x="1595" y="2778"/>
                  <a:pt x="1364" y="2743"/>
                </a:cubicBezTo>
                <a:cubicBezTo>
                  <a:pt x="1133" y="2708"/>
                  <a:pt x="603" y="2888"/>
                  <a:pt x="482" y="2840"/>
                </a:cubicBezTo>
                <a:cubicBezTo>
                  <a:pt x="361" y="2792"/>
                  <a:pt x="531" y="2531"/>
                  <a:pt x="641" y="2452"/>
                </a:cubicBezTo>
                <a:cubicBezTo>
                  <a:pt x="751" y="2373"/>
                  <a:pt x="956" y="2351"/>
                  <a:pt x="1144" y="2364"/>
                </a:cubicBezTo>
                <a:cubicBezTo>
                  <a:pt x="1332" y="2377"/>
                  <a:pt x="1557" y="2517"/>
                  <a:pt x="1770" y="2532"/>
                </a:cubicBezTo>
                <a:cubicBezTo>
                  <a:pt x="1983" y="2547"/>
                  <a:pt x="2314" y="2595"/>
                  <a:pt x="2423" y="2452"/>
                </a:cubicBezTo>
                <a:cubicBezTo>
                  <a:pt x="2532" y="2309"/>
                  <a:pt x="2502" y="1858"/>
                  <a:pt x="2423" y="1676"/>
                </a:cubicBezTo>
                <a:cubicBezTo>
                  <a:pt x="2344" y="1494"/>
                  <a:pt x="2115" y="1424"/>
                  <a:pt x="1947" y="1358"/>
                </a:cubicBezTo>
                <a:cubicBezTo>
                  <a:pt x="1779" y="1292"/>
                  <a:pt x="1592" y="1270"/>
                  <a:pt x="1417" y="1279"/>
                </a:cubicBezTo>
                <a:cubicBezTo>
                  <a:pt x="1242" y="1288"/>
                  <a:pt x="1064" y="1412"/>
                  <a:pt x="897" y="1411"/>
                </a:cubicBezTo>
                <a:cubicBezTo>
                  <a:pt x="730" y="1410"/>
                  <a:pt x="465" y="1373"/>
                  <a:pt x="412" y="1270"/>
                </a:cubicBezTo>
                <a:cubicBezTo>
                  <a:pt x="359" y="1167"/>
                  <a:pt x="485" y="903"/>
                  <a:pt x="579" y="794"/>
                </a:cubicBezTo>
                <a:cubicBezTo>
                  <a:pt x="673" y="685"/>
                  <a:pt x="850" y="670"/>
                  <a:pt x="976" y="617"/>
                </a:cubicBezTo>
                <a:cubicBezTo>
                  <a:pt x="1102" y="564"/>
                  <a:pt x="1247" y="567"/>
                  <a:pt x="1338" y="476"/>
                </a:cubicBezTo>
                <a:cubicBezTo>
                  <a:pt x="1429" y="385"/>
                  <a:pt x="1563" y="140"/>
                  <a:pt x="1523" y="70"/>
                </a:cubicBezTo>
                <a:cubicBezTo>
                  <a:pt x="1483" y="0"/>
                  <a:pt x="1188" y="10"/>
                  <a:pt x="1097" y="59"/>
                </a:cubicBezTo>
                <a:cubicBezTo>
                  <a:pt x="1006" y="108"/>
                  <a:pt x="1090" y="268"/>
                  <a:pt x="976" y="361"/>
                </a:cubicBezTo>
                <a:cubicBezTo>
                  <a:pt x="862" y="454"/>
                  <a:pt x="560" y="511"/>
                  <a:pt x="412" y="617"/>
                </a:cubicBezTo>
                <a:cubicBezTo>
                  <a:pt x="264" y="723"/>
                  <a:pt x="148" y="871"/>
                  <a:pt x="85" y="996"/>
                </a:cubicBezTo>
                <a:cubicBezTo>
                  <a:pt x="22" y="1121"/>
                  <a:pt x="0" y="1268"/>
                  <a:pt x="32" y="1367"/>
                </a:cubicBezTo>
                <a:cubicBezTo>
                  <a:pt x="64" y="1466"/>
                  <a:pt x="151" y="1529"/>
                  <a:pt x="279" y="1588"/>
                </a:cubicBezTo>
                <a:cubicBezTo>
                  <a:pt x="407" y="1647"/>
                  <a:pt x="613" y="1719"/>
                  <a:pt x="800" y="1720"/>
                </a:cubicBezTo>
                <a:cubicBezTo>
                  <a:pt x="987" y="1721"/>
                  <a:pt x="1205" y="1599"/>
                  <a:pt x="1400" y="1596"/>
                </a:cubicBezTo>
                <a:cubicBezTo>
                  <a:pt x="1595" y="1593"/>
                  <a:pt x="1844" y="1642"/>
                  <a:pt x="1973" y="1702"/>
                </a:cubicBezTo>
                <a:cubicBezTo>
                  <a:pt x="2102" y="1762"/>
                  <a:pt x="2173" y="1858"/>
                  <a:pt x="2176" y="1958"/>
                </a:cubicBezTo>
                <a:cubicBezTo>
                  <a:pt x="2179" y="2058"/>
                  <a:pt x="2229" y="2284"/>
                  <a:pt x="1991" y="2302"/>
                </a:cubicBezTo>
                <a:cubicBezTo>
                  <a:pt x="1753" y="2320"/>
                  <a:pt x="1059" y="2049"/>
                  <a:pt x="747" y="2064"/>
                </a:cubicBezTo>
                <a:cubicBezTo>
                  <a:pt x="435" y="2079"/>
                  <a:pt x="235" y="2267"/>
                  <a:pt x="120" y="2390"/>
                </a:cubicBezTo>
                <a:cubicBezTo>
                  <a:pt x="5" y="2513"/>
                  <a:pt x="44" y="2689"/>
                  <a:pt x="59" y="2805"/>
                </a:cubicBezTo>
                <a:cubicBezTo>
                  <a:pt x="74" y="2921"/>
                  <a:pt x="118" y="3033"/>
                  <a:pt x="209" y="3087"/>
                </a:cubicBezTo>
                <a:cubicBezTo>
                  <a:pt x="300" y="3141"/>
                  <a:pt x="474" y="3143"/>
                  <a:pt x="606" y="3131"/>
                </a:cubicBezTo>
                <a:cubicBezTo>
                  <a:pt x="738" y="3119"/>
                  <a:pt x="865" y="3029"/>
                  <a:pt x="1003" y="3017"/>
                </a:cubicBezTo>
                <a:cubicBezTo>
                  <a:pt x="1141" y="3005"/>
                  <a:pt x="1348" y="3023"/>
                  <a:pt x="1435" y="3061"/>
                </a:cubicBezTo>
                <a:cubicBezTo>
                  <a:pt x="1522" y="3099"/>
                  <a:pt x="1505" y="3208"/>
                  <a:pt x="1523" y="3246"/>
                </a:cubicBezTo>
              </a:path>
            </a:pathLst>
          </a:custGeom>
          <a:solidFill>
            <a:srgbClr val="FFFF99"/>
          </a:solidFill>
          <a:ln w="9525" cap="flat">
            <a:solidFill>
              <a:schemeClr val="folHlink"/>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57" name="Freeform 9"/>
          <p:cNvSpPr>
            <a:spLocks/>
          </p:cNvSpPr>
          <p:nvPr/>
        </p:nvSpPr>
        <p:spPr bwMode="auto">
          <a:xfrm>
            <a:off x="3810001" y="457200"/>
            <a:ext cx="4486275" cy="5175250"/>
          </a:xfrm>
          <a:custGeom>
            <a:avLst/>
            <a:gdLst>
              <a:gd name="T0" fmla="*/ 1702 w 2826"/>
              <a:gd name="T1" fmla="*/ 3260 h 3260"/>
              <a:gd name="T2" fmla="*/ 2020 w 2826"/>
              <a:gd name="T3" fmla="*/ 3225 h 3260"/>
              <a:gd name="T4" fmla="*/ 2046 w 2826"/>
              <a:gd name="T5" fmla="*/ 3066 h 3260"/>
              <a:gd name="T6" fmla="*/ 1685 w 2826"/>
              <a:gd name="T7" fmla="*/ 2766 h 3260"/>
              <a:gd name="T8" fmla="*/ 1138 w 2826"/>
              <a:gd name="T9" fmla="*/ 2890 h 3260"/>
              <a:gd name="T10" fmla="*/ 635 w 2826"/>
              <a:gd name="T11" fmla="*/ 2951 h 3260"/>
              <a:gd name="T12" fmla="*/ 467 w 2826"/>
              <a:gd name="T13" fmla="*/ 2713 h 3260"/>
              <a:gd name="T14" fmla="*/ 723 w 2826"/>
              <a:gd name="T15" fmla="*/ 2404 h 3260"/>
              <a:gd name="T16" fmla="*/ 1323 w 2826"/>
              <a:gd name="T17" fmla="*/ 2378 h 3260"/>
              <a:gd name="T18" fmla="*/ 1949 w 2826"/>
              <a:gd name="T19" fmla="*/ 2546 h 3260"/>
              <a:gd name="T20" fmla="*/ 2602 w 2826"/>
              <a:gd name="T21" fmla="*/ 2643 h 3260"/>
              <a:gd name="T22" fmla="*/ 2805 w 2826"/>
              <a:gd name="T23" fmla="*/ 2281 h 3260"/>
              <a:gd name="T24" fmla="*/ 2726 w 2826"/>
              <a:gd name="T25" fmla="*/ 1760 h 3260"/>
              <a:gd name="T26" fmla="*/ 2276 w 2826"/>
              <a:gd name="T27" fmla="*/ 1381 h 3260"/>
              <a:gd name="T28" fmla="*/ 1623 w 2826"/>
              <a:gd name="T29" fmla="*/ 1346 h 3260"/>
              <a:gd name="T30" fmla="*/ 1049 w 2826"/>
              <a:gd name="T31" fmla="*/ 1513 h 3260"/>
              <a:gd name="T32" fmla="*/ 555 w 2826"/>
              <a:gd name="T33" fmla="*/ 1354 h 3260"/>
              <a:gd name="T34" fmla="*/ 758 w 2826"/>
              <a:gd name="T35" fmla="*/ 808 h 3260"/>
              <a:gd name="T36" fmla="*/ 1199 w 2826"/>
              <a:gd name="T37" fmla="*/ 684 h 3260"/>
              <a:gd name="T38" fmla="*/ 1543 w 2826"/>
              <a:gd name="T39" fmla="*/ 560 h 3260"/>
              <a:gd name="T40" fmla="*/ 1702 w 2826"/>
              <a:gd name="T41" fmla="*/ 84 h 3260"/>
              <a:gd name="T42" fmla="*/ 1323 w 2826"/>
              <a:gd name="T43" fmla="*/ 58 h 3260"/>
              <a:gd name="T44" fmla="*/ 1208 w 2826"/>
              <a:gd name="T45" fmla="*/ 419 h 3260"/>
              <a:gd name="T46" fmla="*/ 467 w 2826"/>
              <a:gd name="T47" fmla="*/ 710 h 3260"/>
              <a:gd name="T48" fmla="*/ 123 w 2826"/>
              <a:gd name="T49" fmla="*/ 1187 h 3260"/>
              <a:gd name="T50" fmla="*/ 194 w 2826"/>
              <a:gd name="T51" fmla="*/ 1549 h 3260"/>
              <a:gd name="T52" fmla="*/ 485 w 2826"/>
              <a:gd name="T53" fmla="*/ 1840 h 3260"/>
              <a:gd name="T54" fmla="*/ 1049 w 2826"/>
              <a:gd name="T55" fmla="*/ 1849 h 3260"/>
              <a:gd name="T56" fmla="*/ 1649 w 2826"/>
              <a:gd name="T57" fmla="*/ 1654 h 3260"/>
              <a:gd name="T58" fmla="*/ 2293 w 2826"/>
              <a:gd name="T59" fmla="*/ 1707 h 3260"/>
              <a:gd name="T60" fmla="*/ 2541 w 2826"/>
              <a:gd name="T61" fmla="*/ 2201 h 3260"/>
              <a:gd name="T62" fmla="*/ 2196 w 2826"/>
              <a:gd name="T63" fmla="*/ 2440 h 3260"/>
              <a:gd name="T64" fmla="*/ 591 w 2826"/>
              <a:gd name="T65" fmla="*/ 2113 h 3260"/>
              <a:gd name="T66" fmla="*/ 79 w 2826"/>
              <a:gd name="T67" fmla="*/ 2519 h 3260"/>
              <a:gd name="T68" fmla="*/ 114 w 2826"/>
              <a:gd name="T69" fmla="*/ 2925 h 3260"/>
              <a:gd name="T70" fmla="*/ 379 w 2826"/>
              <a:gd name="T71" fmla="*/ 3181 h 3260"/>
              <a:gd name="T72" fmla="*/ 776 w 2826"/>
              <a:gd name="T73" fmla="*/ 3198 h 3260"/>
              <a:gd name="T74" fmla="*/ 1208 w 2826"/>
              <a:gd name="T75" fmla="*/ 3092 h 3260"/>
              <a:gd name="T76" fmla="*/ 1702 w 2826"/>
              <a:gd name="T77" fmla="*/ 3048 h 3260"/>
              <a:gd name="T78" fmla="*/ 1702 w 2826"/>
              <a:gd name="T79" fmla="*/ 3260 h 3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26" h="3260">
                <a:moveTo>
                  <a:pt x="1702" y="3260"/>
                </a:moveTo>
                <a:cubicBezTo>
                  <a:pt x="1753" y="3254"/>
                  <a:pt x="1963" y="3257"/>
                  <a:pt x="2020" y="3225"/>
                </a:cubicBezTo>
                <a:cubicBezTo>
                  <a:pt x="2077" y="3193"/>
                  <a:pt x="2102" y="3142"/>
                  <a:pt x="2046" y="3066"/>
                </a:cubicBezTo>
                <a:cubicBezTo>
                  <a:pt x="1990" y="2990"/>
                  <a:pt x="1836" y="2795"/>
                  <a:pt x="1685" y="2766"/>
                </a:cubicBezTo>
                <a:cubicBezTo>
                  <a:pt x="1534" y="2737"/>
                  <a:pt x="1313" y="2859"/>
                  <a:pt x="1138" y="2890"/>
                </a:cubicBezTo>
                <a:cubicBezTo>
                  <a:pt x="963" y="2921"/>
                  <a:pt x="747" y="2980"/>
                  <a:pt x="635" y="2951"/>
                </a:cubicBezTo>
                <a:cubicBezTo>
                  <a:pt x="523" y="2922"/>
                  <a:pt x="452" y="2804"/>
                  <a:pt x="467" y="2713"/>
                </a:cubicBezTo>
                <a:cubicBezTo>
                  <a:pt x="482" y="2622"/>
                  <a:pt x="580" y="2460"/>
                  <a:pt x="723" y="2404"/>
                </a:cubicBezTo>
                <a:cubicBezTo>
                  <a:pt x="866" y="2348"/>
                  <a:pt x="1119" y="2354"/>
                  <a:pt x="1323" y="2378"/>
                </a:cubicBezTo>
                <a:cubicBezTo>
                  <a:pt x="1527" y="2402"/>
                  <a:pt x="1736" y="2502"/>
                  <a:pt x="1949" y="2546"/>
                </a:cubicBezTo>
                <a:cubicBezTo>
                  <a:pt x="2162" y="2590"/>
                  <a:pt x="2459" y="2687"/>
                  <a:pt x="2602" y="2643"/>
                </a:cubicBezTo>
                <a:cubicBezTo>
                  <a:pt x="2745" y="2599"/>
                  <a:pt x="2784" y="2428"/>
                  <a:pt x="2805" y="2281"/>
                </a:cubicBezTo>
                <a:cubicBezTo>
                  <a:pt x="2826" y="2134"/>
                  <a:pt x="2814" y="1910"/>
                  <a:pt x="2726" y="1760"/>
                </a:cubicBezTo>
                <a:cubicBezTo>
                  <a:pt x="2638" y="1610"/>
                  <a:pt x="2460" y="1450"/>
                  <a:pt x="2276" y="1381"/>
                </a:cubicBezTo>
                <a:cubicBezTo>
                  <a:pt x="2092" y="1312"/>
                  <a:pt x="1827" y="1324"/>
                  <a:pt x="1623" y="1346"/>
                </a:cubicBezTo>
                <a:cubicBezTo>
                  <a:pt x="1419" y="1368"/>
                  <a:pt x="1227" y="1512"/>
                  <a:pt x="1049" y="1513"/>
                </a:cubicBezTo>
                <a:cubicBezTo>
                  <a:pt x="871" y="1514"/>
                  <a:pt x="604" y="1472"/>
                  <a:pt x="555" y="1354"/>
                </a:cubicBezTo>
                <a:cubicBezTo>
                  <a:pt x="506" y="1236"/>
                  <a:pt x="651" y="920"/>
                  <a:pt x="758" y="808"/>
                </a:cubicBezTo>
                <a:cubicBezTo>
                  <a:pt x="865" y="696"/>
                  <a:pt x="1068" y="725"/>
                  <a:pt x="1199" y="684"/>
                </a:cubicBezTo>
                <a:cubicBezTo>
                  <a:pt x="1330" y="643"/>
                  <a:pt x="1459" y="660"/>
                  <a:pt x="1543" y="560"/>
                </a:cubicBezTo>
                <a:cubicBezTo>
                  <a:pt x="1627" y="460"/>
                  <a:pt x="1739" y="168"/>
                  <a:pt x="1702" y="84"/>
                </a:cubicBezTo>
                <a:cubicBezTo>
                  <a:pt x="1665" y="0"/>
                  <a:pt x="1405" y="2"/>
                  <a:pt x="1323" y="58"/>
                </a:cubicBezTo>
                <a:cubicBezTo>
                  <a:pt x="1241" y="114"/>
                  <a:pt x="1351" y="310"/>
                  <a:pt x="1208" y="419"/>
                </a:cubicBezTo>
                <a:cubicBezTo>
                  <a:pt x="1065" y="528"/>
                  <a:pt x="648" y="582"/>
                  <a:pt x="467" y="710"/>
                </a:cubicBezTo>
                <a:cubicBezTo>
                  <a:pt x="286" y="838"/>
                  <a:pt x="169" y="1047"/>
                  <a:pt x="123" y="1187"/>
                </a:cubicBezTo>
                <a:cubicBezTo>
                  <a:pt x="77" y="1327"/>
                  <a:pt x="134" y="1440"/>
                  <a:pt x="194" y="1549"/>
                </a:cubicBezTo>
                <a:cubicBezTo>
                  <a:pt x="254" y="1658"/>
                  <a:pt x="343" y="1790"/>
                  <a:pt x="485" y="1840"/>
                </a:cubicBezTo>
                <a:cubicBezTo>
                  <a:pt x="627" y="1890"/>
                  <a:pt x="855" y="1880"/>
                  <a:pt x="1049" y="1849"/>
                </a:cubicBezTo>
                <a:cubicBezTo>
                  <a:pt x="1243" y="1818"/>
                  <a:pt x="1442" y="1678"/>
                  <a:pt x="1649" y="1654"/>
                </a:cubicBezTo>
                <a:cubicBezTo>
                  <a:pt x="1856" y="1630"/>
                  <a:pt x="2144" y="1616"/>
                  <a:pt x="2293" y="1707"/>
                </a:cubicBezTo>
                <a:cubicBezTo>
                  <a:pt x="2442" y="1798"/>
                  <a:pt x="2557" y="2079"/>
                  <a:pt x="2541" y="2201"/>
                </a:cubicBezTo>
                <a:cubicBezTo>
                  <a:pt x="2525" y="2323"/>
                  <a:pt x="2521" y="2455"/>
                  <a:pt x="2196" y="2440"/>
                </a:cubicBezTo>
                <a:cubicBezTo>
                  <a:pt x="1871" y="2425"/>
                  <a:pt x="944" y="2100"/>
                  <a:pt x="591" y="2113"/>
                </a:cubicBezTo>
                <a:cubicBezTo>
                  <a:pt x="238" y="2126"/>
                  <a:pt x="158" y="2384"/>
                  <a:pt x="79" y="2519"/>
                </a:cubicBezTo>
                <a:cubicBezTo>
                  <a:pt x="0" y="2654"/>
                  <a:pt x="64" y="2815"/>
                  <a:pt x="114" y="2925"/>
                </a:cubicBezTo>
                <a:cubicBezTo>
                  <a:pt x="164" y="3035"/>
                  <a:pt x="269" y="3136"/>
                  <a:pt x="379" y="3181"/>
                </a:cubicBezTo>
                <a:cubicBezTo>
                  <a:pt x="489" y="3226"/>
                  <a:pt x="638" y="3213"/>
                  <a:pt x="776" y="3198"/>
                </a:cubicBezTo>
                <a:cubicBezTo>
                  <a:pt x="914" y="3183"/>
                  <a:pt x="1054" y="3117"/>
                  <a:pt x="1208" y="3092"/>
                </a:cubicBezTo>
                <a:cubicBezTo>
                  <a:pt x="1362" y="3067"/>
                  <a:pt x="1620" y="3020"/>
                  <a:pt x="1702" y="3048"/>
                </a:cubicBezTo>
                <a:cubicBezTo>
                  <a:pt x="1784" y="3076"/>
                  <a:pt x="1702" y="3216"/>
                  <a:pt x="1702" y="3260"/>
                </a:cubicBezTo>
              </a:path>
            </a:pathLst>
          </a:custGeom>
          <a:solidFill>
            <a:srgbClr val="FFFF99"/>
          </a:solidFill>
          <a:ln w="9525" cap="flat">
            <a:solidFill>
              <a:schemeClr val="folHlink"/>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58" name="Freeform 10"/>
          <p:cNvSpPr>
            <a:spLocks/>
          </p:cNvSpPr>
          <p:nvPr/>
        </p:nvSpPr>
        <p:spPr bwMode="auto">
          <a:xfrm>
            <a:off x="3727451" y="400050"/>
            <a:ext cx="4716463" cy="5208588"/>
          </a:xfrm>
          <a:custGeom>
            <a:avLst/>
            <a:gdLst>
              <a:gd name="T0" fmla="*/ 1788 w 2971"/>
              <a:gd name="T1" fmla="*/ 3268 h 3281"/>
              <a:gd name="T2" fmla="*/ 2106 w 2971"/>
              <a:gd name="T3" fmla="*/ 3233 h 3281"/>
              <a:gd name="T4" fmla="*/ 2132 w 2971"/>
              <a:gd name="T5" fmla="*/ 3074 h 3281"/>
              <a:gd name="T6" fmla="*/ 2062 w 2971"/>
              <a:gd name="T7" fmla="*/ 2880 h 3281"/>
              <a:gd name="T8" fmla="*/ 1771 w 2971"/>
              <a:gd name="T9" fmla="*/ 2774 h 3281"/>
              <a:gd name="T10" fmla="*/ 1250 w 2971"/>
              <a:gd name="T11" fmla="*/ 2871 h 3281"/>
              <a:gd name="T12" fmla="*/ 721 w 2971"/>
              <a:gd name="T13" fmla="*/ 2959 h 3281"/>
              <a:gd name="T14" fmla="*/ 456 w 2971"/>
              <a:gd name="T15" fmla="*/ 2889 h 3281"/>
              <a:gd name="T16" fmla="*/ 377 w 2971"/>
              <a:gd name="T17" fmla="*/ 2765 h 3281"/>
              <a:gd name="T18" fmla="*/ 500 w 2971"/>
              <a:gd name="T19" fmla="*/ 2571 h 3281"/>
              <a:gd name="T20" fmla="*/ 809 w 2971"/>
              <a:gd name="T21" fmla="*/ 2412 h 3281"/>
              <a:gd name="T22" fmla="*/ 1347 w 2971"/>
              <a:gd name="T23" fmla="*/ 2456 h 3281"/>
              <a:gd name="T24" fmla="*/ 1974 w 2971"/>
              <a:gd name="T25" fmla="*/ 2659 h 3281"/>
              <a:gd name="T26" fmla="*/ 2582 w 2971"/>
              <a:gd name="T27" fmla="*/ 2774 h 3281"/>
              <a:gd name="T28" fmla="*/ 2909 w 2971"/>
              <a:gd name="T29" fmla="*/ 2580 h 3281"/>
              <a:gd name="T30" fmla="*/ 2909 w 2971"/>
              <a:gd name="T31" fmla="*/ 1962 h 3281"/>
              <a:gd name="T32" fmla="*/ 2538 w 2971"/>
              <a:gd name="T33" fmla="*/ 1521 h 3281"/>
              <a:gd name="T34" fmla="*/ 1815 w 2971"/>
              <a:gd name="T35" fmla="*/ 1371 h 3281"/>
              <a:gd name="T36" fmla="*/ 985 w 2971"/>
              <a:gd name="T37" fmla="*/ 1724 h 3281"/>
              <a:gd name="T38" fmla="*/ 500 w 2971"/>
              <a:gd name="T39" fmla="*/ 1521 h 3281"/>
              <a:gd name="T40" fmla="*/ 835 w 2971"/>
              <a:gd name="T41" fmla="*/ 921 h 3281"/>
              <a:gd name="T42" fmla="*/ 1285 w 2971"/>
              <a:gd name="T43" fmla="*/ 763 h 3281"/>
              <a:gd name="T44" fmla="*/ 1629 w 2971"/>
              <a:gd name="T45" fmla="*/ 568 h 3281"/>
              <a:gd name="T46" fmla="*/ 1788 w 2971"/>
              <a:gd name="T47" fmla="*/ 92 h 3281"/>
              <a:gd name="T48" fmla="*/ 1409 w 2971"/>
              <a:gd name="T49" fmla="*/ 66 h 3281"/>
              <a:gd name="T50" fmla="*/ 1321 w 2971"/>
              <a:gd name="T51" fmla="*/ 489 h 3281"/>
              <a:gd name="T52" fmla="*/ 447 w 2971"/>
              <a:gd name="T53" fmla="*/ 930 h 3281"/>
              <a:gd name="T54" fmla="*/ 94 w 2971"/>
              <a:gd name="T55" fmla="*/ 1451 h 3281"/>
              <a:gd name="T56" fmla="*/ 218 w 2971"/>
              <a:gd name="T57" fmla="*/ 1795 h 3281"/>
              <a:gd name="T58" fmla="*/ 562 w 2971"/>
              <a:gd name="T59" fmla="*/ 2007 h 3281"/>
              <a:gd name="T60" fmla="*/ 1109 w 2971"/>
              <a:gd name="T61" fmla="*/ 2015 h 3281"/>
              <a:gd name="T62" fmla="*/ 1735 w 2971"/>
              <a:gd name="T63" fmla="*/ 1662 h 3281"/>
              <a:gd name="T64" fmla="*/ 2379 w 2971"/>
              <a:gd name="T65" fmla="*/ 1715 h 3281"/>
              <a:gd name="T66" fmla="*/ 2688 w 2971"/>
              <a:gd name="T67" fmla="*/ 2289 h 3281"/>
              <a:gd name="T68" fmla="*/ 2335 w 2971"/>
              <a:gd name="T69" fmla="*/ 2509 h 3281"/>
              <a:gd name="T70" fmla="*/ 1382 w 2971"/>
              <a:gd name="T71" fmla="*/ 2298 h 3281"/>
              <a:gd name="T72" fmla="*/ 624 w 2971"/>
              <a:gd name="T73" fmla="*/ 2201 h 3281"/>
              <a:gd name="T74" fmla="*/ 147 w 2971"/>
              <a:gd name="T75" fmla="*/ 2439 h 3281"/>
              <a:gd name="T76" fmla="*/ 6 w 2971"/>
              <a:gd name="T77" fmla="*/ 2792 h 3281"/>
              <a:gd name="T78" fmla="*/ 183 w 2971"/>
              <a:gd name="T79" fmla="*/ 3100 h 3281"/>
              <a:gd name="T80" fmla="*/ 482 w 2971"/>
              <a:gd name="T81" fmla="*/ 3268 h 3281"/>
              <a:gd name="T82" fmla="*/ 888 w 2971"/>
              <a:gd name="T83" fmla="*/ 3180 h 3281"/>
              <a:gd name="T84" fmla="*/ 1321 w 2971"/>
              <a:gd name="T85" fmla="*/ 3065 h 3281"/>
              <a:gd name="T86" fmla="*/ 1779 w 2971"/>
              <a:gd name="T87" fmla="*/ 3039 h 3281"/>
              <a:gd name="T88" fmla="*/ 1788 w 2971"/>
              <a:gd name="T89" fmla="*/ 3268 h 3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71" h="3281">
                <a:moveTo>
                  <a:pt x="1788" y="3268"/>
                </a:moveTo>
                <a:cubicBezTo>
                  <a:pt x="1839" y="3262"/>
                  <a:pt x="2049" y="3265"/>
                  <a:pt x="2106" y="3233"/>
                </a:cubicBezTo>
                <a:cubicBezTo>
                  <a:pt x="2163" y="3201"/>
                  <a:pt x="2139" y="3133"/>
                  <a:pt x="2132" y="3074"/>
                </a:cubicBezTo>
                <a:cubicBezTo>
                  <a:pt x="2125" y="3015"/>
                  <a:pt x="2122" y="2930"/>
                  <a:pt x="2062" y="2880"/>
                </a:cubicBezTo>
                <a:cubicBezTo>
                  <a:pt x="2002" y="2830"/>
                  <a:pt x="1906" y="2776"/>
                  <a:pt x="1771" y="2774"/>
                </a:cubicBezTo>
                <a:cubicBezTo>
                  <a:pt x="1636" y="2772"/>
                  <a:pt x="1425" y="2840"/>
                  <a:pt x="1250" y="2871"/>
                </a:cubicBezTo>
                <a:cubicBezTo>
                  <a:pt x="1075" y="2902"/>
                  <a:pt x="853" y="2956"/>
                  <a:pt x="721" y="2959"/>
                </a:cubicBezTo>
                <a:cubicBezTo>
                  <a:pt x="589" y="2962"/>
                  <a:pt x="513" y="2921"/>
                  <a:pt x="456" y="2889"/>
                </a:cubicBezTo>
                <a:cubicBezTo>
                  <a:pt x="399" y="2857"/>
                  <a:pt x="370" y="2818"/>
                  <a:pt x="377" y="2765"/>
                </a:cubicBezTo>
                <a:cubicBezTo>
                  <a:pt x="384" y="2712"/>
                  <a:pt x="428" y="2630"/>
                  <a:pt x="500" y="2571"/>
                </a:cubicBezTo>
                <a:cubicBezTo>
                  <a:pt x="572" y="2512"/>
                  <a:pt x="668" y="2431"/>
                  <a:pt x="809" y="2412"/>
                </a:cubicBezTo>
                <a:cubicBezTo>
                  <a:pt x="950" y="2393"/>
                  <a:pt x="1153" y="2415"/>
                  <a:pt x="1347" y="2456"/>
                </a:cubicBezTo>
                <a:cubicBezTo>
                  <a:pt x="1541" y="2497"/>
                  <a:pt x="1768" y="2606"/>
                  <a:pt x="1974" y="2659"/>
                </a:cubicBezTo>
                <a:cubicBezTo>
                  <a:pt x="2180" y="2712"/>
                  <a:pt x="2426" y="2787"/>
                  <a:pt x="2582" y="2774"/>
                </a:cubicBezTo>
                <a:cubicBezTo>
                  <a:pt x="2738" y="2761"/>
                  <a:pt x="2854" y="2715"/>
                  <a:pt x="2909" y="2580"/>
                </a:cubicBezTo>
                <a:cubicBezTo>
                  <a:pt x="2964" y="2445"/>
                  <a:pt x="2971" y="2138"/>
                  <a:pt x="2909" y="1962"/>
                </a:cubicBezTo>
                <a:cubicBezTo>
                  <a:pt x="2847" y="1786"/>
                  <a:pt x="2720" y="1619"/>
                  <a:pt x="2538" y="1521"/>
                </a:cubicBezTo>
                <a:cubicBezTo>
                  <a:pt x="2356" y="1423"/>
                  <a:pt x="2074" y="1337"/>
                  <a:pt x="1815" y="1371"/>
                </a:cubicBezTo>
                <a:cubicBezTo>
                  <a:pt x="1556" y="1405"/>
                  <a:pt x="1204" y="1699"/>
                  <a:pt x="985" y="1724"/>
                </a:cubicBezTo>
                <a:cubicBezTo>
                  <a:pt x="766" y="1749"/>
                  <a:pt x="525" y="1655"/>
                  <a:pt x="500" y="1521"/>
                </a:cubicBezTo>
                <a:cubicBezTo>
                  <a:pt x="475" y="1387"/>
                  <a:pt x="704" y="1047"/>
                  <a:pt x="835" y="921"/>
                </a:cubicBezTo>
                <a:cubicBezTo>
                  <a:pt x="966" y="795"/>
                  <a:pt x="1153" y="822"/>
                  <a:pt x="1285" y="763"/>
                </a:cubicBezTo>
                <a:cubicBezTo>
                  <a:pt x="1417" y="704"/>
                  <a:pt x="1545" y="680"/>
                  <a:pt x="1629" y="568"/>
                </a:cubicBezTo>
                <a:cubicBezTo>
                  <a:pt x="1713" y="456"/>
                  <a:pt x="1825" y="176"/>
                  <a:pt x="1788" y="92"/>
                </a:cubicBezTo>
                <a:cubicBezTo>
                  <a:pt x="1751" y="8"/>
                  <a:pt x="1487" y="0"/>
                  <a:pt x="1409" y="66"/>
                </a:cubicBezTo>
                <a:cubicBezTo>
                  <a:pt x="1331" y="132"/>
                  <a:pt x="1481" y="345"/>
                  <a:pt x="1321" y="489"/>
                </a:cubicBezTo>
                <a:cubicBezTo>
                  <a:pt x="1161" y="633"/>
                  <a:pt x="651" y="770"/>
                  <a:pt x="447" y="930"/>
                </a:cubicBezTo>
                <a:cubicBezTo>
                  <a:pt x="243" y="1090"/>
                  <a:pt x="132" y="1307"/>
                  <a:pt x="94" y="1451"/>
                </a:cubicBezTo>
                <a:cubicBezTo>
                  <a:pt x="56" y="1595"/>
                  <a:pt x="140" y="1702"/>
                  <a:pt x="218" y="1795"/>
                </a:cubicBezTo>
                <a:cubicBezTo>
                  <a:pt x="296" y="1888"/>
                  <a:pt x="414" y="1970"/>
                  <a:pt x="562" y="2007"/>
                </a:cubicBezTo>
                <a:cubicBezTo>
                  <a:pt x="710" y="2044"/>
                  <a:pt x="914" y="2072"/>
                  <a:pt x="1109" y="2015"/>
                </a:cubicBezTo>
                <a:cubicBezTo>
                  <a:pt x="1304" y="1958"/>
                  <a:pt x="1523" y="1712"/>
                  <a:pt x="1735" y="1662"/>
                </a:cubicBezTo>
                <a:cubicBezTo>
                  <a:pt x="1947" y="1612"/>
                  <a:pt x="2220" y="1611"/>
                  <a:pt x="2379" y="1715"/>
                </a:cubicBezTo>
                <a:cubicBezTo>
                  <a:pt x="2538" y="1819"/>
                  <a:pt x="2695" y="2157"/>
                  <a:pt x="2688" y="2289"/>
                </a:cubicBezTo>
                <a:cubicBezTo>
                  <a:pt x="2681" y="2421"/>
                  <a:pt x="2553" y="2508"/>
                  <a:pt x="2335" y="2509"/>
                </a:cubicBezTo>
                <a:cubicBezTo>
                  <a:pt x="2117" y="2510"/>
                  <a:pt x="1667" y="2349"/>
                  <a:pt x="1382" y="2298"/>
                </a:cubicBezTo>
                <a:cubicBezTo>
                  <a:pt x="1097" y="2247"/>
                  <a:pt x="830" y="2178"/>
                  <a:pt x="624" y="2201"/>
                </a:cubicBezTo>
                <a:cubicBezTo>
                  <a:pt x="418" y="2224"/>
                  <a:pt x="250" y="2340"/>
                  <a:pt x="147" y="2439"/>
                </a:cubicBezTo>
                <a:cubicBezTo>
                  <a:pt x="44" y="2538"/>
                  <a:pt x="0" y="2682"/>
                  <a:pt x="6" y="2792"/>
                </a:cubicBezTo>
                <a:cubicBezTo>
                  <a:pt x="12" y="2902"/>
                  <a:pt x="104" y="3021"/>
                  <a:pt x="183" y="3100"/>
                </a:cubicBezTo>
                <a:cubicBezTo>
                  <a:pt x="262" y="3179"/>
                  <a:pt x="365" y="3255"/>
                  <a:pt x="482" y="3268"/>
                </a:cubicBezTo>
                <a:cubicBezTo>
                  <a:pt x="599" y="3281"/>
                  <a:pt x="748" y="3214"/>
                  <a:pt x="888" y="3180"/>
                </a:cubicBezTo>
                <a:cubicBezTo>
                  <a:pt x="1028" y="3146"/>
                  <a:pt x="1173" y="3088"/>
                  <a:pt x="1321" y="3065"/>
                </a:cubicBezTo>
                <a:cubicBezTo>
                  <a:pt x="1469" y="3042"/>
                  <a:pt x="1701" y="3005"/>
                  <a:pt x="1779" y="3039"/>
                </a:cubicBezTo>
                <a:cubicBezTo>
                  <a:pt x="1857" y="3073"/>
                  <a:pt x="1786" y="3220"/>
                  <a:pt x="1788" y="3268"/>
                </a:cubicBezTo>
              </a:path>
            </a:pathLst>
          </a:custGeom>
          <a:solidFill>
            <a:srgbClr val="FFFF99"/>
          </a:solidFill>
          <a:ln w="9525" cap="flat">
            <a:solidFill>
              <a:schemeClr val="folHlink"/>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59" name="Freeform 11"/>
          <p:cNvSpPr>
            <a:spLocks/>
          </p:cNvSpPr>
          <p:nvPr/>
        </p:nvSpPr>
        <p:spPr bwMode="auto">
          <a:xfrm>
            <a:off x="3633789" y="361951"/>
            <a:ext cx="3589337" cy="5364163"/>
          </a:xfrm>
          <a:custGeom>
            <a:avLst/>
            <a:gdLst>
              <a:gd name="T0" fmla="*/ 1847 w 2261"/>
              <a:gd name="T1" fmla="*/ 3292 h 3379"/>
              <a:gd name="T2" fmla="*/ 2165 w 2261"/>
              <a:gd name="T3" fmla="*/ 3257 h 3379"/>
              <a:gd name="T4" fmla="*/ 2253 w 2261"/>
              <a:gd name="T5" fmla="*/ 3107 h 3379"/>
              <a:gd name="T6" fmla="*/ 2191 w 2261"/>
              <a:gd name="T7" fmla="*/ 2939 h 3379"/>
              <a:gd name="T8" fmla="*/ 1830 w 2261"/>
              <a:gd name="T9" fmla="*/ 2798 h 3379"/>
              <a:gd name="T10" fmla="*/ 1327 w 2261"/>
              <a:gd name="T11" fmla="*/ 2869 h 3379"/>
              <a:gd name="T12" fmla="*/ 753 w 2261"/>
              <a:gd name="T13" fmla="*/ 3072 h 3379"/>
              <a:gd name="T14" fmla="*/ 453 w 2261"/>
              <a:gd name="T15" fmla="*/ 3001 h 3379"/>
              <a:gd name="T16" fmla="*/ 436 w 2261"/>
              <a:gd name="T17" fmla="*/ 2789 h 3379"/>
              <a:gd name="T18" fmla="*/ 559 w 2261"/>
              <a:gd name="T19" fmla="*/ 2595 h 3379"/>
              <a:gd name="T20" fmla="*/ 736 w 2261"/>
              <a:gd name="T21" fmla="*/ 2269 h 3379"/>
              <a:gd name="T22" fmla="*/ 709 w 2261"/>
              <a:gd name="T23" fmla="*/ 1969 h 3379"/>
              <a:gd name="T24" fmla="*/ 453 w 2261"/>
              <a:gd name="T25" fmla="*/ 1678 h 3379"/>
              <a:gd name="T26" fmla="*/ 656 w 2261"/>
              <a:gd name="T27" fmla="*/ 1228 h 3379"/>
              <a:gd name="T28" fmla="*/ 1327 w 2261"/>
              <a:gd name="T29" fmla="*/ 945 h 3379"/>
              <a:gd name="T30" fmla="*/ 1724 w 2261"/>
              <a:gd name="T31" fmla="*/ 716 h 3379"/>
              <a:gd name="T32" fmla="*/ 1847 w 2261"/>
              <a:gd name="T33" fmla="*/ 116 h 3379"/>
              <a:gd name="T34" fmla="*/ 1468 w 2261"/>
              <a:gd name="T35" fmla="*/ 90 h 3379"/>
              <a:gd name="T36" fmla="*/ 1406 w 2261"/>
              <a:gd name="T37" fmla="*/ 654 h 3379"/>
              <a:gd name="T38" fmla="*/ 312 w 2261"/>
              <a:gd name="T39" fmla="*/ 1131 h 3379"/>
              <a:gd name="T40" fmla="*/ 143 w 2261"/>
              <a:gd name="T41" fmla="*/ 1604 h 3379"/>
              <a:gd name="T42" fmla="*/ 294 w 2261"/>
              <a:gd name="T43" fmla="*/ 1951 h 3379"/>
              <a:gd name="T44" fmla="*/ 392 w 2261"/>
              <a:gd name="T45" fmla="*/ 2119 h 3379"/>
              <a:gd name="T46" fmla="*/ 277 w 2261"/>
              <a:gd name="T47" fmla="*/ 2330 h 3379"/>
              <a:gd name="T48" fmla="*/ 136 w 2261"/>
              <a:gd name="T49" fmla="*/ 2516 h 3379"/>
              <a:gd name="T50" fmla="*/ 12 w 2261"/>
              <a:gd name="T51" fmla="*/ 2904 h 3379"/>
              <a:gd name="T52" fmla="*/ 206 w 2261"/>
              <a:gd name="T53" fmla="*/ 3204 h 3379"/>
              <a:gd name="T54" fmla="*/ 541 w 2261"/>
              <a:gd name="T55" fmla="*/ 3372 h 3379"/>
              <a:gd name="T56" fmla="*/ 965 w 2261"/>
              <a:gd name="T57" fmla="*/ 3248 h 3379"/>
              <a:gd name="T58" fmla="*/ 1380 w 2261"/>
              <a:gd name="T59" fmla="*/ 3089 h 3379"/>
              <a:gd name="T60" fmla="*/ 1883 w 2261"/>
              <a:gd name="T61" fmla="*/ 3036 h 3379"/>
              <a:gd name="T62" fmla="*/ 1847 w 2261"/>
              <a:gd name="T63" fmla="*/ 3292 h 3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1" h="3379">
                <a:moveTo>
                  <a:pt x="1847" y="3292"/>
                </a:moveTo>
                <a:cubicBezTo>
                  <a:pt x="1898" y="3286"/>
                  <a:pt x="2097" y="3288"/>
                  <a:pt x="2165" y="3257"/>
                </a:cubicBezTo>
                <a:cubicBezTo>
                  <a:pt x="2233" y="3226"/>
                  <a:pt x="2249" y="3160"/>
                  <a:pt x="2253" y="3107"/>
                </a:cubicBezTo>
                <a:cubicBezTo>
                  <a:pt x="2257" y="3054"/>
                  <a:pt x="2261" y="2990"/>
                  <a:pt x="2191" y="2939"/>
                </a:cubicBezTo>
                <a:cubicBezTo>
                  <a:pt x="2121" y="2888"/>
                  <a:pt x="1974" y="2810"/>
                  <a:pt x="1830" y="2798"/>
                </a:cubicBezTo>
                <a:cubicBezTo>
                  <a:pt x="1686" y="2786"/>
                  <a:pt x="1507" y="2823"/>
                  <a:pt x="1327" y="2869"/>
                </a:cubicBezTo>
                <a:cubicBezTo>
                  <a:pt x="1147" y="2915"/>
                  <a:pt x="899" y="3050"/>
                  <a:pt x="753" y="3072"/>
                </a:cubicBezTo>
                <a:cubicBezTo>
                  <a:pt x="607" y="3094"/>
                  <a:pt x="506" y="3048"/>
                  <a:pt x="453" y="3001"/>
                </a:cubicBezTo>
                <a:cubicBezTo>
                  <a:pt x="400" y="2954"/>
                  <a:pt x="418" y="2857"/>
                  <a:pt x="436" y="2789"/>
                </a:cubicBezTo>
                <a:cubicBezTo>
                  <a:pt x="454" y="2721"/>
                  <a:pt x="509" y="2682"/>
                  <a:pt x="559" y="2595"/>
                </a:cubicBezTo>
                <a:cubicBezTo>
                  <a:pt x="609" y="2508"/>
                  <a:pt x="711" y="2373"/>
                  <a:pt x="736" y="2269"/>
                </a:cubicBezTo>
                <a:cubicBezTo>
                  <a:pt x="761" y="2165"/>
                  <a:pt x="756" y="2068"/>
                  <a:pt x="709" y="1969"/>
                </a:cubicBezTo>
                <a:cubicBezTo>
                  <a:pt x="662" y="1870"/>
                  <a:pt x="462" y="1801"/>
                  <a:pt x="453" y="1678"/>
                </a:cubicBezTo>
                <a:cubicBezTo>
                  <a:pt x="444" y="1555"/>
                  <a:pt x="511" y="1350"/>
                  <a:pt x="656" y="1228"/>
                </a:cubicBezTo>
                <a:cubicBezTo>
                  <a:pt x="801" y="1106"/>
                  <a:pt x="1149" y="1030"/>
                  <a:pt x="1327" y="945"/>
                </a:cubicBezTo>
                <a:cubicBezTo>
                  <a:pt x="1505" y="860"/>
                  <a:pt x="1637" y="854"/>
                  <a:pt x="1724" y="716"/>
                </a:cubicBezTo>
                <a:cubicBezTo>
                  <a:pt x="1811" y="578"/>
                  <a:pt x="1890" y="220"/>
                  <a:pt x="1847" y="116"/>
                </a:cubicBezTo>
                <a:cubicBezTo>
                  <a:pt x="1804" y="12"/>
                  <a:pt x="1541" y="0"/>
                  <a:pt x="1468" y="90"/>
                </a:cubicBezTo>
                <a:cubicBezTo>
                  <a:pt x="1395" y="180"/>
                  <a:pt x="1599" y="481"/>
                  <a:pt x="1406" y="654"/>
                </a:cubicBezTo>
                <a:cubicBezTo>
                  <a:pt x="1213" y="827"/>
                  <a:pt x="522" y="973"/>
                  <a:pt x="312" y="1131"/>
                </a:cubicBezTo>
                <a:cubicBezTo>
                  <a:pt x="102" y="1289"/>
                  <a:pt x="146" y="1467"/>
                  <a:pt x="143" y="1604"/>
                </a:cubicBezTo>
                <a:cubicBezTo>
                  <a:pt x="140" y="1741"/>
                  <a:pt x="253" y="1865"/>
                  <a:pt x="294" y="1951"/>
                </a:cubicBezTo>
                <a:cubicBezTo>
                  <a:pt x="335" y="2037"/>
                  <a:pt x="395" y="2056"/>
                  <a:pt x="392" y="2119"/>
                </a:cubicBezTo>
                <a:cubicBezTo>
                  <a:pt x="389" y="2182"/>
                  <a:pt x="320" y="2264"/>
                  <a:pt x="277" y="2330"/>
                </a:cubicBezTo>
                <a:cubicBezTo>
                  <a:pt x="234" y="2396"/>
                  <a:pt x="180" y="2420"/>
                  <a:pt x="136" y="2516"/>
                </a:cubicBezTo>
                <a:cubicBezTo>
                  <a:pt x="92" y="2612"/>
                  <a:pt x="0" y="2789"/>
                  <a:pt x="12" y="2904"/>
                </a:cubicBezTo>
                <a:cubicBezTo>
                  <a:pt x="24" y="3019"/>
                  <a:pt x="118" y="3126"/>
                  <a:pt x="206" y="3204"/>
                </a:cubicBezTo>
                <a:cubicBezTo>
                  <a:pt x="294" y="3282"/>
                  <a:pt x="415" y="3365"/>
                  <a:pt x="541" y="3372"/>
                </a:cubicBezTo>
                <a:cubicBezTo>
                  <a:pt x="667" y="3379"/>
                  <a:pt x="825" y="3295"/>
                  <a:pt x="965" y="3248"/>
                </a:cubicBezTo>
                <a:cubicBezTo>
                  <a:pt x="1105" y="3201"/>
                  <a:pt x="1227" y="3124"/>
                  <a:pt x="1380" y="3089"/>
                </a:cubicBezTo>
                <a:cubicBezTo>
                  <a:pt x="1533" y="3054"/>
                  <a:pt x="1805" y="3002"/>
                  <a:pt x="1883" y="3036"/>
                </a:cubicBezTo>
                <a:cubicBezTo>
                  <a:pt x="1961" y="3070"/>
                  <a:pt x="1854" y="3239"/>
                  <a:pt x="1847" y="3292"/>
                </a:cubicBezTo>
              </a:path>
            </a:pathLst>
          </a:cu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60" name="Freeform 12"/>
          <p:cNvSpPr>
            <a:spLocks/>
          </p:cNvSpPr>
          <p:nvPr/>
        </p:nvSpPr>
        <p:spPr bwMode="auto">
          <a:xfrm>
            <a:off x="5767388" y="2473325"/>
            <a:ext cx="2989262" cy="2459038"/>
          </a:xfrm>
          <a:custGeom>
            <a:avLst/>
            <a:gdLst>
              <a:gd name="T0" fmla="*/ 9 w 1883"/>
              <a:gd name="T1" fmla="*/ 1098 h 1549"/>
              <a:gd name="T2" fmla="*/ 642 w 1883"/>
              <a:gd name="T3" fmla="*/ 1418 h 1549"/>
              <a:gd name="T4" fmla="*/ 1268 w 1883"/>
              <a:gd name="T5" fmla="*/ 1542 h 1549"/>
              <a:gd name="T6" fmla="*/ 1648 w 1883"/>
              <a:gd name="T7" fmla="*/ 1462 h 1549"/>
              <a:gd name="T8" fmla="*/ 1842 w 1883"/>
              <a:gd name="T9" fmla="*/ 1110 h 1549"/>
              <a:gd name="T10" fmla="*/ 1798 w 1883"/>
              <a:gd name="T11" fmla="*/ 686 h 1549"/>
              <a:gd name="T12" fmla="*/ 1330 w 1883"/>
              <a:gd name="T13" fmla="*/ 174 h 1549"/>
              <a:gd name="T14" fmla="*/ 607 w 1883"/>
              <a:gd name="T15" fmla="*/ 33 h 1549"/>
              <a:gd name="T16" fmla="*/ 195 w 1883"/>
              <a:gd name="T17" fmla="*/ 374 h 1549"/>
              <a:gd name="T18" fmla="*/ 600 w 1883"/>
              <a:gd name="T19" fmla="*/ 304 h 1549"/>
              <a:gd name="T20" fmla="*/ 1286 w 1883"/>
              <a:gd name="T21" fmla="*/ 439 h 1549"/>
              <a:gd name="T22" fmla="*/ 1533 w 1883"/>
              <a:gd name="T23" fmla="*/ 1057 h 1549"/>
              <a:gd name="T24" fmla="*/ 1065 w 1883"/>
              <a:gd name="T25" fmla="*/ 1277 h 1549"/>
              <a:gd name="T26" fmla="*/ 0 w 1883"/>
              <a:gd name="T27" fmla="*/ 1080 h 1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83" h="1549">
                <a:moveTo>
                  <a:pt x="9" y="1098"/>
                </a:moveTo>
                <a:cubicBezTo>
                  <a:pt x="116" y="1151"/>
                  <a:pt x="432" y="1344"/>
                  <a:pt x="642" y="1418"/>
                </a:cubicBezTo>
                <a:cubicBezTo>
                  <a:pt x="852" y="1492"/>
                  <a:pt x="1100" y="1535"/>
                  <a:pt x="1268" y="1542"/>
                </a:cubicBezTo>
                <a:cubicBezTo>
                  <a:pt x="1436" y="1549"/>
                  <a:pt x="1552" y="1534"/>
                  <a:pt x="1648" y="1462"/>
                </a:cubicBezTo>
                <a:cubicBezTo>
                  <a:pt x="1744" y="1390"/>
                  <a:pt x="1817" y="1239"/>
                  <a:pt x="1842" y="1110"/>
                </a:cubicBezTo>
                <a:cubicBezTo>
                  <a:pt x="1867" y="981"/>
                  <a:pt x="1883" y="842"/>
                  <a:pt x="1798" y="686"/>
                </a:cubicBezTo>
                <a:cubicBezTo>
                  <a:pt x="1713" y="530"/>
                  <a:pt x="1528" y="283"/>
                  <a:pt x="1330" y="174"/>
                </a:cubicBezTo>
                <a:cubicBezTo>
                  <a:pt x="1132" y="65"/>
                  <a:pt x="796" y="0"/>
                  <a:pt x="607" y="33"/>
                </a:cubicBezTo>
                <a:cubicBezTo>
                  <a:pt x="418" y="66"/>
                  <a:pt x="196" y="329"/>
                  <a:pt x="195" y="374"/>
                </a:cubicBezTo>
                <a:cubicBezTo>
                  <a:pt x="194" y="419"/>
                  <a:pt x="418" y="293"/>
                  <a:pt x="600" y="304"/>
                </a:cubicBezTo>
                <a:cubicBezTo>
                  <a:pt x="782" y="315"/>
                  <a:pt x="1131" y="314"/>
                  <a:pt x="1286" y="439"/>
                </a:cubicBezTo>
                <a:cubicBezTo>
                  <a:pt x="1441" y="564"/>
                  <a:pt x="1570" y="917"/>
                  <a:pt x="1533" y="1057"/>
                </a:cubicBezTo>
                <a:cubicBezTo>
                  <a:pt x="1496" y="1197"/>
                  <a:pt x="1320" y="1273"/>
                  <a:pt x="1065" y="1277"/>
                </a:cubicBezTo>
                <a:cubicBezTo>
                  <a:pt x="810" y="1281"/>
                  <a:pt x="222" y="1121"/>
                  <a:pt x="0" y="1080"/>
                </a:cubicBezTo>
              </a:path>
            </a:pathLst>
          </a:cu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61" name="Text Box 13"/>
          <p:cNvSpPr txBox="1">
            <a:spLocks noChangeArrowheads="1"/>
          </p:cNvSpPr>
          <p:nvPr/>
        </p:nvSpPr>
        <p:spPr bwMode="auto">
          <a:xfrm>
            <a:off x="7832726" y="1619250"/>
            <a:ext cx="2295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imes New Roman" panose="02020603050405020304" pitchFamily="18" charset="0"/>
              </a:rPr>
              <a:t>Oxbow Lake</a:t>
            </a:r>
          </a:p>
        </p:txBody>
      </p:sp>
      <p:sp>
        <p:nvSpPr>
          <p:cNvPr id="78862" name="Text Box 14"/>
          <p:cNvSpPr txBox="1">
            <a:spLocks noChangeArrowheads="1"/>
          </p:cNvSpPr>
          <p:nvPr/>
        </p:nvSpPr>
        <p:spPr bwMode="auto">
          <a:xfrm>
            <a:off x="1812926" y="3295650"/>
            <a:ext cx="14827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imes New Roman" panose="02020603050405020304" pitchFamily="18" charset="0"/>
              </a:rPr>
              <a:t>Oxbow </a:t>
            </a:r>
          </a:p>
          <a:p>
            <a:r>
              <a:rPr lang="en-US" altLang="en-US">
                <a:latin typeface="Times New Roman" panose="02020603050405020304" pitchFamily="18" charset="0"/>
              </a:rPr>
              <a:t>cuttoff</a:t>
            </a:r>
          </a:p>
        </p:txBody>
      </p:sp>
      <p:sp>
        <p:nvSpPr>
          <p:cNvPr id="78863" name="Line 15"/>
          <p:cNvSpPr>
            <a:spLocks noChangeShapeType="1"/>
          </p:cNvSpPr>
          <p:nvPr/>
        </p:nvSpPr>
        <p:spPr bwMode="auto">
          <a:xfrm flipV="1">
            <a:off x="3124200" y="3810000"/>
            <a:ext cx="1295400" cy="76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64" name="Line 16"/>
          <p:cNvSpPr>
            <a:spLocks noChangeShapeType="1"/>
          </p:cNvSpPr>
          <p:nvPr/>
        </p:nvSpPr>
        <p:spPr bwMode="auto">
          <a:xfrm flipH="1">
            <a:off x="8077200" y="2209800"/>
            <a:ext cx="609600" cy="9906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65" name="Text Box 17"/>
          <p:cNvSpPr txBox="1">
            <a:spLocks noChangeArrowheads="1"/>
          </p:cNvSpPr>
          <p:nvPr/>
        </p:nvSpPr>
        <p:spPr bwMode="auto">
          <a:xfrm>
            <a:off x="7010400" y="609600"/>
            <a:ext cx="2546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imes New Roman" panose="02020603050405020304" pitchFamily="18" charset="0"/>
              </a:rPr>
              <a:t>Meander scars</a:t>
            </a:r>
          </a:p>
        </p:txBody>
      </p:sp>
      <p:sp>
        <p:nvSpPr>
          <p:cNvPr id="78866" name="Line 18"/>
          <p:cNvSpPr>
            <a:spLocks noChangeShapeType="1"/>
          </p:cNvSpPr>
          <p:nvPr/>
        </p:nvSpPr>
        <p:spPr bwMode="auto">
          <a:xfrm flipH="1">
            <a:off x="6172200" y="1143000"/>
            <a:ext cx="1066800" cy="9906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209800" y="0"/>
            <a:ext cx="7772400" cy="1143000"/>
          </a:xfrm>
        </p:spPr>
        <p:txBody>
          <a:bodyPr/>
          <a:lstStyle/>
          <a:p>
            <a:r>
              <a:rPr lang="en-US" altLang="en-US"/>
              <a:t>1993 Mississippi Flood </a:t>
            </a:r>
          </a:p>
        </p:txBody>
      </p:sp>
      <p:pic>
        <p:nvPicPr>
          <p:cNvPr id="37891" name="Picture 3" descr="1993 flood farm                                                00000045&#10;Pwrpnt Wrk                     A004BEB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990599"/>
            <a:ext cx="7177088" cy="542732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7892" name="Picture 4" descr="1993 house flood                                               00000045&#10;Pwrpnt Wrk                     A004BEB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8828" y="1219200"/>
            <a:ext cx="8201460" cy="54864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7893" name="Picture 5" descr="1993 Miss Flood                                                00000045&#10;Pwrpnt Wrk                     A004BEB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1349" y="1523999"/>
            <a:ext cx="8080739" cy="5410201"/>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nodeType="clickEffect">
                                  <p:stCondLst>
                                    <p:cond delay="0"/>
                                  </p:stCondLst>
                                  <p:childTnLst>
                                    <p:set>
                                      <p:cBhvr>
                                        <p:cTn id="6" dur="1" fill="hold">
                                          <p:stCondLst>
                                            <p:cond delay="0"/>
                                          </p:stCondLst>
                                        </p:cTn>
                                        <p:tgtEl>
                                          <p:spTgt spid="37892"/>
                                        </p:tgtEl>
                                        <p:attrNameLst>
                                          <p:attrName>style.visibility</p:attrName>
                                        </p:attrNameLst>
                                      </p:cBhvr>
                                      <p:to>
                                        <p:strVal val="visible"/>
                                      </p:to>
                                    </p:set>
                                    <p:anim calcmode="lin" valueType="num">
                                      <p:cBhvr additive="base">
                                        <p:cTn id="7" dur="500" fill="hold"/>
                                        <p:tgtEl>
                                          <p:spTgt spid="37892"/>
                                        </p:tgtEl>
                                        <p:attrNameLst>
                                          <p:attrName>ppt_x</p:attrName>
                                        </p:attrNameLst>
                                      </p:cBhvr>
                                      <p:tavLst>
                                        <p:tav tm="0">
                                          <p:val>
                                            <p:strVal val="1+#ppt_w/2"/>
                                          </p:val>
                                        </p:tav>
                                        <p:tav tm="100000">
                                          <p:val>
                                            <p:strVal val="#ppt_x"/>
                                          </p:val>
                                        </p:tav>
                                      </p:tavLst>
                                    </p:anim>
                                    <p:anim calcmode="lin" valueType="num">
                                      <p:cBhvr additive="base">
                                        <p:cTn id="8" dur="500" fill="hold"/>
                                        <p:tgtEl>
                                          <p:spTgt spid="3789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nodeType="clickEffect">
                                  <p:stCondLst>
                                    <p:cond delay="0"/>
                                  </p:stCondLst>
                                  <p:childTnLst>
                                    <p:set>
                                      <p:cBhvr>
                                        <p:cTn id="12" dur="1" fill="hold">
                                          <p:stCondLst>
                                            <p:cond delay="0"/>
                                          </p:stCondLst>
                                        </p:cTn>
                                        <p:tgtEl>
                                          <p:spTgt spid="37893"/>
                                        </p:tgtEl>
                                        <p:attrNameLst>
                                          <p:attrName>style.visibility</p:attrName>
                                        </p:attrNameLst>
                                      </p:cBhvr>
                                      <p:to>
                                        <p:strVal val="visible"/>
                                      </p:to>
                                    </p:set>
                                    <p:anim calcmode="lin" valueType="num">
                                      <p:cBhvr additive="base">
                                        <p:cTn id="13" dur="500" fill="hold"/>
                                        <p:tgtEl>
                                          <p:spTgt spid="37893"/>
                                        </p:tgtEl>
                                        <p:attrNameLst>
                                          <p:attrName>ppt_x</p:attrName>
                                        </p:attrNameLst>
                                      </p:cBhvr>
                                      <p:tavLst>
                                        <p:tav tm="0">
                                          <p:val>
                                            <p:strVal val="1+#ppt_w/2"/>
                                          </p:val>
                                        </p:tav>
                                        <p:tav tm="100000">
                                          <p:val>
                                            <p:strVal val="#ppt_x"/>
                                          </p:val>
                                        </p:tav>
                                      </p:tavLst>
                                    </p:anim>
                                    <p:anim calcmode="lin" valueType="num">
                                      <p:cBhvr additive="base">
                                        <p:cTn id="14" dur="500" fill="hold"/>
                                        <p:tgtEl>
                                          <p:spTgt spid="378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216944" y="0"/>
            <a:ext cx="7772400" cy="838200"/>
          </a:xfrm>
        </p:spPr>
        <p:txBody>
          <a:bodyPr>
            <a:normAutofit/>
          </a:bodyPr>
          <a:lstStyle/>
          <a:p>
            <a:r>
              <a:rPr lang="en-US" altLang="en-US" sz="5400" b="1" dirty="0"/>
              <a:t>Flooding &amp; Sedimentation</a:t>
            </a:r>
          </a:p>
        </p:txBody>
      </p:sp>
      <p:pic>
        <p:nvPicPr>
          <p:cNvPr id="39939" name="Picture 3" descr="&#10;Levee Cartoon                                                  00000045&#10;Pwrpnt Wrk                     A004BEB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6348" y="842318"/>
            <a:ext cx="7179645" cy="6015681"/>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My Documents\teaching\env geol\IMAGES\rivers\floodpl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0"/>
            <a:ext cx="5791200" cy="3271838"/>
          </a:xfrm>
          <a:prstGeom prst="rect">
            <a:avLst/>
          </a:prstGeom>
          <a:noFill/>
          <a:extLst>
            <a:ext uri="{909E8E84-426E-40DD-AFC4-6F175D3DCCD1}">
              <a14:hiddenFill xmlns:a14="http://schemas.microsoft.com/office/drawing/2010/main">
                <a:solidFill>
                  <a:srgbClr val="FFFFFF"/>
                </a:solidFill>
              </a14:hiddenFill>
            </a:ext>
          </a:extLst>
        </p:spPr>
      </p:pic>
      <p:pic>
        <p:nvPicPr>
          <p:cNvPr id="50179" name="Picture 3" descr="C:\My Documents\teaching\env geol\IMAGES\rivers\leev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901951"/>
            <a:ext cx="6172200" cy="3965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286000" y="0"/>
            <a:ext cx="7772400" cy="1143000"/>
          </a:xfrm>
        </p:spPr>
        <p:txBody>
          <a:bodyPr/>
          <a:lstStyle/>
          <a:p>
            <a:r>
              <a:rPr lang="en-US" altLang="en-US"/>
              <a:t>Deltas - Distribution Systems</a:t>
            </a:r>
          </a:p>
        </p:txBody>
      </p:sp>
      <p:pic>
        <p:nvPicPr>
          <p:cNvPr id="41987" name="Picture 3" descr="Delta block                                                    00000045&#10;Pwrpnt Wrk                     A004BEB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95" y="1066800"/>
            <a:ext cx="7278688" cy="508158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20000" y="1143000"/>
            <a:ext cx="4267200" cy="954107"/>
          </a:xfrm>
          <a:prstGeom prst="rect">
            <a:avLst/>
          </a:prstGeom>
          <a:noFill/>
        </p:spPr>
        <p:txBody>
          <a:bodyPr wrap="square" rtlCol="0">
            <a:spAutoFit/>
          </a:bodyPr>
          <a:lstStyle/>
          <a:p>
            <a:r>
              <a:rPr lang="en-US" sz="2000" b="1" dirty="0" smtClean="0">
                <a:solidFill>
                  <a:srgbClr val="FF0000"/>
                </a:solidFill>
              </a:rPr>
              <a:t>Tributaries: </a:t>
            </a:r>
            <a:r>
              <a:rPr lang="en-US" dirty="0" smtClean="0"/>
              <a:t>smaller streams that feed into larger streams. Example: The Illinois River is a tributary of the Mississippi River. </a:t>
            </a:r>
            <a:endParaRPr lang="en-US" dirty="0"/>
          </a:p>
        </p:txBody>
      </p:sp>
      <p:sp>
        <p:nvSpPr>
          <p:cNvPr id="3" name="TextBox 2"/>
          <p:cNvSpPr txBox="1"/>
          <p:nvPr/>
        </p:nvSpPr>
        <p:spPr>
          <a:xfrm>
            <a:off x="7696200" y="2667000"/>
            <a:ext cx="3962400" cy="2554545"/>
          </a:xfrm>
          <a:prstGeom prst="rect">
            <a:avLst/>
          </a:prstGeom>
          <a:noFill/>
        </p:spPr>
        <p:txBody>
          <a:bodyPr wrap="square" rtlCol="0">
            <a:spAutoFit/>
          </a:bodyPr>
          <a:lstStyle/>
          <a:p>
            <a:r>
              <a:rPr lang="en-US" sz="2000" b="1" dirty="0" smtClean="0">
                <a:solidFill>
                  <a:srgbClr val="FF0000"/>
                </a:solidFill>
              </a:rPr>
              <a:t>Distributaries:  </a:t>
            </a:r>
            <a:r>
              <a:rPr lang="en-US" sz="2000" dirty="0"/>
              <a:t>a stream that branches off and flows away from a main stream channel. They are a </a:t>
            </a:r>
            <a:r>
              <a:rPr lang="en-US" sz="2000" b="1" dirty="0">
                <a:solidFill>
                  <a:srgbClr val="FFFF00"/>
                </a:solidFill>
                <a:effectLst>
                  <a:outerShdw blurRad="38100" dist="38100" dir="2700000" algn="tl">
                    <a:srgbClr val="000000">
                      <a:alpha val="43137"/>
                    </a:srgbClr>
                  </a:outerShdw>
                </a:effectLst>
              </a:rPr>
              <a:t>common feature of river deltas</a:t>
            </a:r>
            <a:r>
              <a:rPr lang="en-US" sz="2000" dirty="0"/>
              <a:t>. The phenomenon is known as river </a:t>
            </a:r>
            <a:r>
              <a:rPr lang="en-US" sz="2000" dirty="0" smtClean="0"/>
              <a:t>bifurcation (dividing up). </a:t>
            </a:r>
            <a:r>
              <a:rPr lang="en-US" sz="2000" dirty="0"/>
              <a:t>The opposite of a </a:t>
            </a:r>
            <a:r>
              <a:rPr lang="en-US" sz="2000" i="1" dirty="0"/>
              <a:t>distributary</a:t>
            </a:r>
            <a:r>
              <a:rPr lang="en-US" sz="2000" dirty="0"/>
              <a:t> is a tributary.</a:t>
            </a:r>
            <a:endParaRPr lang="en-US" sz="2000" b="1" dirty="0">
              <a:solidFill>
                <a:srgbClr val="FF0000"/>
              </a:solidFill>
            </a:endParaRPr>
          </a:p>
        </p:txBody>
      </p:sp>
      <p:cxnSp>
        <p:nvCxnSpPr>
          <p:cNvPr id="5" name="Straight Arrow Connector 4"/>
          <p:cNvCxnSpPr/>
          <p:nvPr/>
        </p:nvCxnSpPr>
        <p:spPr>
          <a:xfrm flipH="1" flipV="1">
            <a:off x="2590800" y="2286000"/>
            <a:ext cx="5105400" cy="5334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2286000" y="2667000"/>
            <a:ext cx="5410200" cy="76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1905000" y="2769394"/>
            <a:ext cx="5791200" cy="12620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1+#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1+#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1+#ppt_w/2"/>
                                          </p:val>
                                        </p:tav>
                                        <p:tav tm="100000">
                                          <p:val>
                                            <p:strVal val="#ppt_x"/>
                                          </p:val>
                                        </p:tav>
                                      </p:tavLst>
                                    </p:anim>
                                    <p:anim calcmode="lin" valueType="num">
                                      <p:cBhvr additive="base">
                                        <p:cTn id="27"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38200" y="228600"/>
            <a:ext cx="9144000" cy="1143000"/>
          </a:xfrm>
        </p:spPr>
        <p:txBody>
          <a:bodyPr/>
          <a:lstStyle/>
          <a:p>
            <a:r>
              <a:rPr lang="en-US" altLang="en-US" dirty="0"/>
              <a:t>RIVERS &amp; STREAMS</a:t>
            </a:r>
          </a:p>
        </p:txBody>
      </p:sp>
      <p:sp>
        <p:nvSpPr>
          <p:cNvPr id="4099" name="Rectangle 3"/>
          <p:cNvSpPr>
            <a:spLocks noGrp="1" noChangeArrowheads="1"/>
          </p:cNvSpPr>
          <p:nvPr>
            <p:ph idx="1"/>
          </p:nvPr>
        </p:nvSpPr>
        <p:spPr>
          <a:xfrm>
            <a:off x="2057400" y="1295400"/>
            <a:ext cx="4648200" cy="4724400"/>
          </a:xfrm>
        </p:spPr>
        <p:txBody>
          <a:bodyPr/>
          <a:lstStyle/>
          <a:p>
            <a:r>
              <a:rPr lang="en-US" altLang="en-US"/>
              <a:t>Water Reservoirs</a:t>
            </a:r>
          </a:p>
          <a:p>
            <a:r>
              <a:rPr lang="en-US" altLang="en-US"/>
              <a:t>The Hydrologic Cycle</a:t>
            </a:r>
          </a:p>
          <a:p>
            <a:r>
              <a:rPr lang="en-US" altLang="en-US"/>
              <a:t>Surface Water Systems</a:t>
            </a:r>
          </a:p>
          <a:p>
            <a:r>
              <a:rPr lang="en-US" altLang="en-US"/>
              <a:t>Meandering</a:t>
            </a:r>
          </a:p>
          <a:p>
            <a:r>
              <a:rPr lang="en-US" altLang="en-US"/>
              <a:t>Deltas/Alluvial Fans</a:t>
            </a:r>
          </a:p>
          <a:p>
            <a:r>
              <a:rPr lang="en-US" altLang="en-US"/>
              <a:t>Floods and flooding </a:t>
            </a: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9019" y="-23648"/>
            <a:ext cx="4657215" cy="6881648"/>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4876800"/>
            <a:ext cx="6248400" cy="1200329"/>
          </a:xfrm>
          <a:prstGeom prst="rect">
            <a:avLst/>
          </a:prstGeom>
          <a:noFill/>
        </p:spPr>
        <p:txBody>
          <a:bodyPr wrap="square" rtlCol="0">
            <a:spAutoFit/>
          </a:bodyPr>
          <a:lstStyle/>
          <a:p>
            <a:r>
              <a:rPr lang="en-US" sz="2400" b="1" dirty="0" smtClean="0"/>
              <a:t>If you haven’t been to the Hoover Dam on the Colorado River, you should do that – it is spectacular – breathtaking.</a:t>
            </a:r>
            <a:endParaRPr lang="en-US" sz="2400" b="1" dirty="0"/>
          </a:p>
        </p:txBody>
      </p:sp>
      <p:cxnSp>
        <p:nvCxnSpPr>
          <p:cNvPr id="4" name="Straight Arrow Connector 3"/>
          <p:cNvCxnSpPr/>
          <p:nvPr/>
        </p:nvCxnSpPr>
        <p:spPr>
          <a:xfrm flipV="1">
            <a:off x="6248400" y="3200400"/>
            <a:ext cx="2819400" cy="16764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dissolve">
                                      <p:cBhvr>
                                        <p:cTn id="7" dur="500"/>
                                        <p:tgtEl>
                                          <p:spTgt spid="40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dissolve">
                                      <p:cBhvr>
                                        <p:cTn id="12" dur="500"/>
                                        <p:tgtEl>
                                          <p:spTgt spid="40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dissolve">
                                      <p:cBhvr>
                                        <p:cTn id="17" dur="500"/>
                                        <p:tgtEl>
                                          <p:spTgt spid="40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099">
                                            <p:txEl>
                                              <p:pRg st="3" end="3"/>
                                            </p:txEl>
                                          </p:spTgt>
                                        </p:tgtEl>
                                        <p:attrNameLst>
                                          <p:attrName>style.visibility</p:attrName>
                                        </p:attrNameLst>
                                      </p:cBhvr>
                                      <p:to>
                                        <p:strVal val="visible"/>
                                      </p:to>
                                    </p:set>
                                    <p:animEffect transition="in" filter="dissolve">
                                      <p:cBhvr>
                                        <p:cTn id="22" dur="500"/>
                                        <p:tgtEl>
                                          <p:spTgt spid="409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Effect transition="in" filter="dissolve">
                                      <p:cBhvr>
                                        <p:cTn id="27" dur="500"/>
                                        <p:tgtEl>
                                          <p:spTgt spid="409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099">
                                            <p:txEl>
                                              <p:pRg st="5" end="5"/>
                                            </p:txEl>
                                          </p:spTgt>
                                        </p:tgtEl>
                                        <p:attrNameLst>
                                          <p:attrName>style.visibility</p:attrName>
                                        </p:attrNameLst>
                                      </p:cBhvr>
                                      <p:to>
                                        <p:strVal val="visible"/>
                                      </p:to>
                                    </p:set>
                                    <p:animEffect transition="in" filter="dissolve">
                                      <p:cBhvr>
                                        <p:cTn id="32" dur="500"/>
                                        <p:tgtEl>
                                          <p:spTgt spid="40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0-#ppt_w/2"/>
                                          </p:val>
                                        </p:tav>
                                        <p:tav tm="100000">
                                          <p:val>
                                            <p:strVal val="#ppt_x"/>
                                          </p:val>
                                        </p:tav>
                                      </p:tavLst>
                                    </p:anim>
                                    <p:anim calcmode="lin" valueType="num">
                                      <p:cBhvr additive="base">
                                        <p:cTn id="3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0-#ppt_w/2"/>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small delta                                                    00000045&#10;Pwrpnt Wrk                     A004BEB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7403740" cy="68580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5059" name="Text Box 3"/>
          <p:cNvSpPr txBox="1">
            <a:spLocks noChangeArrowheads="1"/>
          </p:cNvSpPr>
          <p:nvPr/>
        </p:nvSpPr>
        <p:spPr bwMode="auto">
          <a:xfrm>
            <a:off x="7772400" y="1752600"/>
            <a:ext cx="26670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sz="2800" b="1" dirty="0"/>
              <a:t>If the Mississippi changes course again, what will happen to the City of New Orleans?</a:t>
            </a:r>
          </a:p>
        </p:txBody>
      </p:sp>
    </p:spTree>
  </p:cSld>
  <p:clrMapOvr>
    <a:masterClrMapping/>
  </p:clrMapOvr>
  <p:transition>
    <p:wipe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795" y="1"/>
            <a:ext cx="10515600" cy="838200"/>
          </a:xfrm>
        </p:spPr>
        <p:txBody>
          <a:bodyPr/>
          <a:lstStyle/>
          <a:p>
            <a:r>
              <a:rPr lang="en-US" b="1" dirty="0" smtClean="0">
                <a:solidFill>
                  <a:srgbClr val="FFFF00"/>
                </a:solidFill>
                <a:effectLst>
                  <a:outerShdw blurRad="38100" dist="38100" dir="2700000" algn="tl">
                    <a:srgbClr val="000000">
                      <a:alpha val="43137"/>
                    </a:srgbClr>
                  </a:outerShdw>
                </a:effectLst>
              </a:rPr>
              <a:t> What could the 1993 flood teach us?</a:t>
            </a:r>
            <a:endParaRPr lang="en-US"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838200"/>
            <a:ext cx="10972800" cy="6019799"/>
          </a:xfrm>
        </p:spPr>
        <p:txBody>
          <a:bodyPr/>
          <a:lstStyle/>
          <a:p>
            <a:r>
              <a:rPr lang="en-US" dirty="0" smtClean="0"/>
              <a:t>The Earth City levies held and protected the development there.</a:t>
            </a:r>
          </a:p>
          <a:p>
            <a:endParaRPr lang="en-US" dirty="0"/>
          </a:p>
          <a:p>
            <a:r>
              <a:rPr lang="en-US" dirty="0" smtClean="0"/>
              <a:t>Because flood water couldn’t spill into that area, more water was pushed across the river and parts of St. Charles county were flooded which might not have been flooded if the Earth City levies hadn’t been built.</a:t>
            </a:r>
          </a:p>
          <a:p>
            <a:endParaRPr lang="en-US" dirty="0"/>
          </a:p>
          <a:p>
            <a:r>
              <a:rPr lang="en-US" dirty="0" smtClean="0"/>
              <a:t>Levies </a:t>
            </a:r>
            <a:r>
              <a:rPr lang="en-US" b="1" dirty="0" smtClean="0">
                <a:solidFill>
                  <a:srgbClr val="FF0000"/>
                </a:solidFill>
              </a:rPr>
              <a:t>don’t always hold</a:t>
            </a:r>
            <a:r>
              <a:rPr lang="en-US" dirty="0" smtClean="0"/>
              <a:t>, but when they do, they just create worse conditions for other areas and the people who live and work there.</a:t>
            </a:r>
          </a:p>
          <a:p>
            <a:endParaRPr lang="en-US" dirty="0"/>
          </a:p>
          <a:p>
            <a:r>
              <a:rPr lang="en-US" dirty="0" smtClean="0"/>
              <a:t>Floodplains should not be intensively developed-they’re called floodplains for a reason! The best uses are farming and wildlife reserves and simple parks with a minimum of buildings. The flood damage costs would be very low and the land could be back in shape shortly.</a:t>
            </a:r>
            <a:endParaRPr lang="en-US" dirty="0"/>
          </a:p>
        </p:txBody>
      </p:sp>
    </p:spTree>
    <p:extLst>
      <p:ext uri="{BB962C8B-B14F-4D97-AF65-F5344CB8AC3E}">
        <p14:creationId xmlns:p14="http://schemas.microsoft.com/office/powerpoint/2010/main" val="84647571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10515600" cy="854075"/>
          </a:xfrm>
        </p:spPr>
        <p:txBody>
          <a:bodyPr/>
          <a:lstStyle/>
          <a:p>
            <a:r>
              <a:rPr lang="en-US" dirty="0" smtClean="0"/>
              <a:t>Man-made levies </a:t>
            </a:r>
            <a:endParaRPr lang="en-US" dirty="0"/>
          </a:p>
        </p:txBody>
      </p:sp>
      <p:sp>
        <p:nvSpPr>
          <p:cNvPr id="3" name="Content Placeholder 2"/>
          <p:cNvSpPr>
            <a:spLocks noGrp="1"/>
          </p:cNvSpPr>
          <p:nvPr>
            <p:ph idx="1"/>
          </p:nvPr>
        </p:nvSpPr>
        <p:spPr>
          <a:xfrm>
            <a:off x="533400" y="1006475"/>
            <a:ext cx="10515600" cy="2057400"/>
          </a:xfrm>
        </p:spPr>
        <p:txBody>
          <a:bodyPr/>
          <a:lstStyle/>
          <a:p>
            <a:r>
              <a:rPr lang="en-US" dirty="0" smtClean="0"/>
              <a:t>Man-made levies may temporarily protect a portion of the flood plain; however, they just push more water to the other side of the river and the flood extends further there than it would have, or they cause floodwater downstream to be higher (creating problems for the people there)</a:t>
            </a:r>
            <a:endParaRPr lang="en-US" dirty="0"/>
          </a:p>
        </p:txBody>
      </p:sp>
      <p:sp>
        <p:nvSpPr>
          <p:cNvPr id="4" name="TextBox 3"/>
          <p:cNvSpPr txBox="1"/>
          <p:nvPr/>
        </p:nvSpPr>
        <p:spPr>
          <a:xfrm>
            <a:off x="1219200" y="3191132"/>
            <a:ext cx="5181600" cy="3108543"/>
          </a:xfrm>
          <a:prstGeom prst="rect">
            <a:avLst/>
          </a:prstGeom>
          <a:noFill/>
        </p:spPr>
        <p:txBody>
          <a:bodyPr wrap="square" rtlCol="0">
            <a:spAutoFit/>
          </a:bodyPr>
          <a:lstStyle/>
          <a:p>
            <a:r>
              <a:rPr lang="en-US" sz="2800" dirty="0" smtClean="0"/>
              <a:t>Remember Chesterfield Valley in 1993? Their levy failed and the whole developed floodplain was flooded. Then businesses foolishly rebuilt in the valley after the levy was sufficiently repaired (they hope).</a:t>
            </a:r>
            <a:endParaRPr lang="en-US" sz="2800" dirty="0"/>
          </a:p>
        </p:txBody>
      </p:sp>
      <p:pic>
        <p:nvPicPr>
          <p:cNvPr id="5" name="Picture 4"/>
          <p:cNvPicPr>
            <a:picLocks noChangeAspect="1"/>
          </p:cNvPicPr>
          <p:nvPr/>
        </p:nvPicPr>
        <p:blipFill>
          <a:blip r:embed="rId2"/>
          <a:stretch>
            <a:fillRect/>
          </a:stretch>
        </p:blipFill>
        <p:spPr>
          <a:xfrm>
            <a:off x="7162800" y="3224083"/>
            <a:ext cx="5012724" cy="3759543"/>
          </a:xfrm>
          <a:prstGeom prst="rect">
            <a:avLst/>
          </a:prstGeom>
        </p:spPr>
      </p:pic>
      <p:pic>
        <p:nvPicPr>
          <p:cNvPr id="6" name="Picture 5"/>
          <p:cNvPicPr>
            <a:picLocks noChangeAspect="1"/>
          </p:cNvPicPr>
          <p:nvPr/>
        </p:nvPicPr>
        <p:blipFill>
          <a:blip r:embed="rId3"/>
          <a:stretch>
            <a:fillRect/>
          </a:stretch>
        </p:blipFill>
        <p:spPr>
          <a:xfrm>
            <a:off x="7162800" y="2964558"/>
            <a:ext cx="5031259" cy="4036188"/>
          </a:xfrm>
          <a:prstGeom prst="rect">
            <a:avLst/>
          </a:prstGeom>
        </p:spPr>
      </p:pic>
    </p:spTree>
    <p:extLst>
      <p:ext uri="{BB962C8B-B14F-4D97-AF65-F5344CB8AC3E}">
        <p14:creationId xmlns:p14="http://schemas.microsoft.com/office/powerpoint/2010/main" val="425424719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286000" y="228600"/>
            <a:ext cx="7772400" cy="1143000"/>
          </a:xfrm>
        </p:spPr>
        <p:txBody>
          <a:bodyPr/>
          <a:lstStyle/>
          <a:p>
            <a:r>
              <a:rPr lang="en-US" altLang="en-US"/>
              <a:t>Things to Remember</a:t>
            </a:r>
          </a:p>
        </p:txBody>
      </p:sp>
      <p:sp>
        <p:nvSpPr>
          <p:cNvPr id="46083" name="Rectangle 3"/>
          <p:cNvSpPr>
            <a:spLocks noGrp="1" noChangeArrowheads="1"/>
          </p:cNvSpPr>
          <p:nvPr>
            <p:ph idx="1"/>
          </p:nvPr>
        </p:nvSpPr>
        <p:spPr>
          <a:xfrm>
            <a:off x="2057400" y="1371600"/>
            <a:ext cx="8305800" cy="5257800"/>
          </a:xfrm>
        </p:spPr>
        <p:txBody>
          <a:bodyPr>
            <a:normAutofit/>
          </a:bodyPr>
          <a:lstStyle/>
          <a:p>
            <a:r>
              <a:rPr lang="en-US" altLang="en-US" dirty="0"/>
              <a:t>Ground water isn’t stationary and lakes and streams are where ground water levels are higher than that area of land.</a:t>
            </a:r>
          </a:p>
          <a:p>
            <a:r>
              <a:rPr lang="en-US" altLang="en-US" dirty="0" smtClean="0"/>
              <a:t>Rivers </a:t>
            </a:r>
            <a:r>
              <a:rPr lang="en-US" altLang="en-US" dirty="0"/>
              <a:t>are part of a larger hydrologic system</a:t>
            </a:r>
          </a:p>
          <a:p>
            <a:r>
              <a:rPr lang="en-US" altLang="en-US" dirty="0"/>
              <a:t>The have three main components:</a:t>
            </a:r>
          </a:p>
          <a:p>
            <a:pPr lvl="1"/>
            <a:r>
              <a:rPr lang="en-US" altLang="en-US" dirty="0"/>
              <a:t>Drainage (Tributary) systems - collect water</a:t>
            </a:r>
          </a:p>
          <a:p>
            <a:pPr lvl="1"/>
            <a:r>
              <a:rPr lang="en-US" altLang="en-US" dirty="0"/>
              <a:t>Transport Systems - move water along</a:t>
            </a:r>
          </a:p>
          <a:p>
            <a:pPr lvl="2"/>
            <a:r>
              <a:rPr lang="en-US" altLang="en-US" dirty="0"/>
              <a:t>Alluvial fans, braided streams, meandering </a:t>
            </a:r>
            <a:r>
              <a:rPr lang="en-US" altLang="en-US" dirty="0" smtClean="0"/>
              <a:t>streams</a:t>
            </a:r>
          </a:p>
          <a:p>
            <a:pPr lvl="1"/>
            <a:r>
              <a:rPr lang="en-US" altLang="en-US" dirty="0"/>
              <a:t>Distributary systems - return water to the sea</a:t>
            </a:r>
          </a:p>
          <a:p>
            <a:pPr lvl="2"/>
            <a:r>
              <a:rPr lang="en-US" altLang="en-US" dirty="0"/>
              <a:t>Deltas. </a:t>
            </a:r>
          </a:p>
          <a:p>
            <a:r>
              <a:rPr lang="en-US" altLang="en-US" dirty="0" smtClean="0"/>
              <a:t>Rivers </a:t>
            </a:r>
            <a:r>
              <a:rPr lang="en-US" altLang="en-US" dirty="0"/>
              <a:t>exceed their capacity during </a:t>
            </a:r>
            <a:r>
              <a:rPr lang="en-US" altLang="en-US" dirty="0" smtClean="0"/>
              <a:t>floods</a:t>
            </a:r>
          </a:p>
          <a:p>
            <a:r>
              <a:rPr lang="en-US" altLang="en-US" dirty="0" smtClean="0"/>
              <a:t>Floodplains should not be intensively developed.</a:t>
            </a:r>
            <a:endParaRPr lang="en-US" alt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dissolve">
                                      <p:cBhvr>
                                        <p:cTn id="7" dur="500"/>
                                        <p:tgtEl>
                                          <p:spTgt spid="460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6083">
                                            <p:txEl>
                                              <p:pRg st="1" end="1"/>
                                            </p:txEl>
                                          </p:spTgt>
                                        </p:tgtEl>
                                        <p:attrNameLst>
                                          <p:attrName>style.visibility</p:attrName>
                                        </p:attrNameLst>
                                      </p:cBhvr>
                                      <p:to>
                                        <p:strVal val="visible"/>
                                      </p:to>
                                    </p:set>
                                    <p:animEffect transition="in" filter="dissolve">
                                      <p:cBhvr>
                                        <p:cTn id="12" dur="500"/>
                                        <p:tgtEl>
                                          <p:spTgt spid="460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6083">
                                            <p:txEl>
                                              <p:pRg st="2" end="2"/>
                                            </p:txEl>
                                          </p:spTgt>
                                        </p:tgtEl>
                                        <p:attrNameLst>
                                          <p:attrName>style.visibility</p:attrName>
                                        </p:attrNameLst>
                                      </p:cBhvr>
                                      <p:to>
                                        <p:strVal val="visible"/>
                                      </p:to>
                                    </p:set>
                                    <p:animEffect transition="in" filter="dissolve">
                                      <p:cBhvr>
                                        <p:cTn id="17" dur="500"/>
                                        <p:tgtEl>
                                          <p:spTgt spid="460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6083">
                                            <p:txEl>
                                              <p:pRg st="3" end="3"/>
                                            </p:txEl>
                                          </p:spTgt>
                                        </p:tgtEl>
                                        <p:attrNameLst>
                                          <p:attrName>style.visibility</p:attrName>
                                        </p:attrNameLst>
                                      </p:cBhvr>
                                      <p:to>
                                        <p:strVal val="visible"/>
                                      </p:to>
                                    </p:set>
                                    <p:animEffect transition="in" filter="dissolve">
                                      <p:cBhvr>
                                        <p:cTn id="22" dur="500"/>
                                        <p:tgtEl>
                                          <p:spTgt spid="4608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6083">
                                            <p:txEl>
                                              <p:pRg st="4" end="4"/>
                                            </p:txEl>
                                          </p:spTgt>
                                        </p:tgtEl>
                                        <p:attrNameLst>
                                          <p:attrName>style.visibility</p:attrName>
                                        </p:attrNameLst>
                                      </p:cBhvr>
                                      <p:to>
                                        <p:strVal val="visible"/>
                                      </p:to>
                                    </p:set>
                                    <p:animEffect transition="in" filter="dissolve">
                                      <p:cBhvr>
                                        <p:cTn id="27" dur="500"/>
                                        <p:tgtEl>
                                          <p:spTgt spid="46083">
                                            <p:txEl>
                                              <p:pRg st="4" end="4"/>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46083">
                                            <p:txEl>
                                              <p:pRg st="5" end="5"/>
                                            </p:txEl>
                                          </p:spTgt>
                                        </p:tgtEl>
                                        <p:attrNameLst>
                                          <p:attrName>style.visibility</p:attrName>
                                        </p:attrNameLst>
                                      </p:cBhvr>
                                      <p:to>
                                        <p:strVal val="visible"/>
                                      </p:to>
                                    </p:set>
                                    <p:animEffect transition="in" filter="dissolve">
                                      <p:cBhvr>
                                        <p:cTn id="30" dur="500"/>
                                        <p:tgtEl>
                                          <p:spTgt spid="4608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46083">
                                            <p:txEl>
                                              <p:pRg st="6" end="6"/>
                                            </p:txEl>
                                          </p:spTgt>
                                        </p:tgtEl>
                                        <p:attrNameLst>
                                          <p:attrName>style.visibility</p:attrName>
                                        </p:attrNameLst>
                                      </p:cBhvr>
                                      <p:to>
                                        <p:strVal val="visible"/>
                                      </p:to>
                                    </p:set>
                                    <p:animEffect transition="in" filter="dissolve">
                                      <p:cBhvr>
                                        <p:cTn id="35" dur="500"/>
                                        <p:tgtEl>
                                          <p:spTgt spid="46083">
                                            <p:txEl>
                                              <p:pRg st="6" end="6"/>
                                            </p:txEl>
                                          </p:spTgt>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46083">
                                            <p:txEl>
                                              <p:pRg st="7" end="7"/>
                                            </p:txEl>
                                          </p:spTgt>
                                        </p:tgtEl>
                                        <p:attrNameLst>
                                          <p:attrName>style.visibility</p:attrName>
                                        </p:attrNameLst>
                                      </p:cBhvr>
                                      <p:to>
                                        <p:strVal val="visible"/>
                                      </p:to>
                                    </p:set>
                                    <p:animEffect transition="in" filter="dissolve">
                                      <p:cBhvr>
                                        <p:cTn id="38" dur="500"/>
                                        <p:tgtEl>
                                          <p:spTgt spid="46083">
                                            <p:txEl>
                                              <p:pRg st="7" end="7"/>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6083">
                                            <p:txEl>
                                              <p:pRg st="8" end="8"/>
                                            </p:txEl>
                                          </p:spTgt>
                                        </p:tgtEl>
                                        <p:attrNameLst>
                                          <p:attrName>style.visibility</p:attrName>
                                        </p:attrNameLst>
                                      </p:cBhvr>
                                      <p:to>
                                        <p:strVal val="visible"/>
                                      </p:to>
                                    </p:set>
                                    <p:animEffect transition="in" filter="dissolve">
                                      <p:cBhvr>
                                        <p:cTn id="43" dur="500"/>
                                        <p:tgtEl>
                                          <p:spTgt spid="46083">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46083">
                                            <p:txEl>
                                              <p:pRg st="9" end="9"/>
                                            </p:txEl>
                                          </p:spTgt>
                                        </p:tgtEl>
                                        <p:attrNameLst>
                                          <p:attrName>style.visibility</p:attrName>
                                        </p:attrNameLst>
                                      </p:cBhvr>
                                      <p:to>
                                        <p:strVal val="visible"/>
                                      </p:to>
                                    </p:set>
                                    <p:animEffect transition="in" filter="dissolve">
                                      <p:cBhvr>
                                        <p:cTn id="48" dur="500"/>
                                        <p:tgtEl>
                                          <p:spTgt spid="4608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bldLvl="2"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9" name="Rectangle 7"/>
          <p:cNvSpPr>
            <a:spLocks noGrp="1" noChangeArrowheads="1"/>
          </p:cNvSpPr>
          <p:nvPr>
            <p:ph type="title"/>
          </p:nvPr>
        </p:nvSpPr>
        <p:spPr>
          <a:xfrm>
            <a:off x="838200" y="0"/>
            <a:ext cx="10515600" cy="1325563"/>
          </a:xfrm>
        </p:spPr>
        <p:txBody>
          <a:bodyPr/>
          <a:lstStyle/>
          <a:p>
            <a:r>
              <a:rPr lang="en-US" altLang="en-US" dirty="0"/>
              <a:t>Importance of rivers</a:t>
            </a:r>
          </a:p>
        </p:txBody>
      </p:sp>
      <p:sp>
        <p:nvSpPr>
          <p:cNvPr id="84994" name="Rectangle 2"/>
          <p:cNvSpPr>
            <a:spLocks noGrp="1" noChangeArrowheads="1"/>
          </p:cNvSpPr>
          <p:nvPr>
            <p:ph idx="1"/>
          </p:nvPr>
        </p:nvSpPr>
        <p:spPr>
          <a:xfrm>
            <a:off x="533400" y="1325563"/>
            <a:ext cx="6477001" cy="2785269"/>
          </a:xfrm>
        </p:spPr>
        <p:txBody>
          <a:bodyPr/>
          <a:lstStyle/>
          <a:p>
            <a:r>
              <a:rPr lang="en-US" altLang="en-US" dirty="0"/>
              <a:t>Rivers:</a:t>
            </a:r>
          </a:p>
          <a:p>
            <a:pPr lvl="1"/>
            <a:r>
              <a:rPr lang="en-US" altLang="en-US" sz="2400" dirty="0"/>
              <a:t>Provide water and nutrients for agriculture</a:t>
            </a:r>
          </a:p>
          <a:p>
            <a:pPr lvl="1"/>
            <a:r>
              <a:rPr lang="en-US" altLang="en-US" sz="2400" dirty="0"/>
              <a:t>Provide habitat to diverse flora and fauna</a:t>
            </a:r>
          </a:p>
          <a:p>
            <a:pPr lvl="1"/>
            <a:r>
              <a:rPr lang="en-US" altLang="en-US" sz="2400" dirty="0"/>
              <a:t>Provide routes for commerce</a:t>
            </a:r>
          </a:p>
          <a:p>
            <a:pPr lvl="1"/>
            <a:r>
              <a:rPr lang="en-US" altLang="en-US" sz="2400" dirty="0"/>
              <a:t>Provide recreation</a:t>
            </a:r>
          </a:p>
          <a:p>
            <a:pPr lvl="1"/>
            <a:r>
              <a:rPr lang="en-US" altLang="en-US" sz="2400" dirty="0"/>
              <a:t>Provide electricity</a:t>
            </a:r>
          </a:p>
        </p:txBody>
      </p:sp>
      <p:sp>
        <p:nvSpPr>
          <p:cNvPr id="84995" name="Text Box 3"/>
          <p:cNvSpPr txBox="1">
            <a:spLocks noChangeArrowheads="1"/>
          </p:cNvSpPr>
          <p:nvPr/>
        </p:nvSpPr>
        <p:spPr bwMode="auto">
          <a:xfrm>
            <a:off x="2346326" y="6361113"/>
            <a:ext cx="46640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endParaRPr lang="en-US" altLang="en-US" sz="1800">
              <a:latin typeface="Arial" panose="020B0604020202020204" pitchFamily="34" charset="0"/>
            </a:endParaRPr>
          </a:p>
        </p:txBody>
      </p:sp>
      <p:graphicFrame>
        <p:nvGraphicFramePr>
          <p:cNvPr id="84997" name="Object 5"/>
          <p:cNvGraphicFramePr>
            <a:graphicFrameLocks noChangeAspect="1"/>
          </p:cNvGraphicFramePr>
          <p:nvPr>
            <p:extLst>
              <p:ext uri="{D42A27DB-BD31-4B8C-83A1-F6EECF244321}">
                <p14:modId xmlns:p14="http://schemas.microsoft.com/office/powerpoint/2010/main" val="3671146334"/>
              </p:ext>
            </p:extLst>
          </p:nvPr>
        </p:nvGraphicFramePr>
        <p:xfrm>
          <a:off x="7208047" y="0"/>
          <a:ext cx="4983954" cy="3810000"/>
        </p:xfrm>
        <a:graphic>
          <a:graphicData uri="http://schemas.openxmlformats.org/presentationml/2006/ole">
            <mc:AlternateContent xmlns:mc="http://schemas.openxmlformats.org/markup-compatibility/2006">
              <mc:Choice xmlns:v="urn:schemas-microsoft-com:vml" Requires="v">
                <p:oleObj spid="_x0000_s85012" name="Photo Editor Photo" r:id="rId4" imgW="1905266" imgH="1238423" progId="MSPhotoEd.3">
                  <p:embed/>
                </p:oleObj>
              </mc:Choice>
              <mc:Fallback>
                <p:oleObj name="Photo Editor Photo" r:id="rId4" imgW="1905266" imgH="1238423" progId="MSPhotoEd.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8047" y="0"/>
                        <a:ext cx="4983954" cy="3810000"/>
                      </a:xfrm>
                      <a:prstGeom prst="rect">
                        <a:avLst/>
                      </a:prstGeom>
                      <a:noFill/>
                      <a:ln w="9525">
                        <a:solidFill>
                          <a:schemeClr val="tx1"/>
                        </a:solidFill>
                        <a:miter lim="800000"/>
                        <a:headEnd/>
                        <a:tailEnd/>
                      </a:ln>
                      <a:effectLst/>
                    </p:spPr>
                  </p:pic>
                </p:oleObj>
              </mc:Fallback>
            </mc:AlternateContent>
          </a:graphicData>
        </a:graphic>
      </p:graphicFrame>
      <p:pic>
        <p:nvPicPr>
          <p:cNvPr id="3" name="Picture 2"/>
          <p:cNvPicPr>
            <a:picLocks noChangeAspect="1"/>
          </p:cNvPicPr>
          <p:nvPr/>
        </p:nvPicPr>
        <p:blipFill>
          <a:blip r:embed="rId6"/>
          <a:stretch>
            <a:fillRect/>
          </a:stretch>
        </p:blipFill>
        <p:spPr>
          <a:xfrm>
            <a:off x="0" y="3815298"/>
            <a:ext cx="5410200" cy="3047464"/>
          </a:xfrm>
          <a:prstGeom prst="rect">
            <a:avLst/>
          </a:prstGeom>
        </p:spPr>
      </p:pic>
      <p:pic>
        <p:nvPicPr>
          <p:cNvPr id="2" name="Picture 1"/>
          <p:cNvPicPr>
            <a:picLocks noChangeAspect="1"/>
          </p:cNvPicPr>
          <p:nvPr/>
        </p:nvPicPr>
        <p:blipFill>
          <a:blip r:embed="rId7"/>
          <a:stretch>
            <a:fillRect/>
          </a:stretch>
        </p:blipFill>
        <p:spPr>
          <a:xfrm>
            <a:off x="4919054" y="3810794"/>
            <a:ext cx="7272948" cy="3047206"/>
          </a:xfrm>
          <a:prstGeom prst="rect">
            <a:avLst/>
          </a:prstGeom>
        </p:spPr>
      </p:pic>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4" name="Rectangle 6"/>
          <p:cNvSpPr>
            <a:spLocks noGrp="1" noChangeArrowheads="1"/>
          </p:cNvSpPr>
          <p:nvPr>
            <p:ph type="title"/>
          </p:nvPr>
        </p:nvSpPr>
        <p:spPr>
          <a:xfrm>
            <a:off x="0" y="76200"/>
            <a:ext cx="11430000" cy="1325563"/>
          </a:xfrm>
        </p:spPr>
        <p:txBody>
          <a:bodyPr/>
          <a:lstStyle/>
          <a:p>
            <a:pPr algn="ctr"/>
            <a:r>
              <a:rPr lang="en-US" altLang="en-US" dirty="0"/>
              <a:t>Natural </a:t>
            </a:r>
            <a:r>
              <a:rPr lang="en-US" altLang="en-US" dirty="0" smtClean="0"/>
              <a:t>Watercourses: Measurements </a:t>
            </a:r>
            <a:endParaRPr lang="en-US" altLang="en-US" dirty="0"/>
          </a:p>
        </p:txBody>
      </p:sp>
      <p:sp>
        <p:nvSpPr>
          <p:cNvPr id="89090" name="Rectangle 2"/>
          <p:cNvSpPr>
            <a:spLocks noGrp="1" noChangeArrowheads="1"/>
          </p:cNvSpPr>
          <p:nvPr>
            <p:ph idx="1"/>
          </p:nvPr>
        </p:nvSpPr>
        <p:spPr>
          <a:xfrm>
            <a:off x="838200" y="1825624"/>
            <a:ext cx="6781800" cy="5108575"/>
          </a:xfrm>
        </p:spPr>
        <p:txBody>
          <a:bodyPr/>
          <a:lstStyle/>
          <a:p>
            <a:r>
              <a:rPr lang="en-US" altLang="en-US" u="sng" dirty="0"/>
              <a:t>Discharge-</a:t>
            </a:r>
            <a:r>
              <a:rPr lang="en-US" altLang="en-US" dirty="0"/>
              <a:t> volume of </a:t>
            </a:r>
            <a:r>
              <a:rPr lang="en-US" altLang="en-US" dirty="0" smtClean="0"/>
              <a:t>water</a:t>
            </a:r>
          </a:p>
          <a:p>
            <a:pPr lvl="1"/>
            <a:r>
              <a:rPr lang="en-US" altLang="en-US" dirty="0" smtClean="0"/>
              <a:t>#1 is the Amazon River</a:t>
            </a:r>
          </a:p>
          <a:p>
            <a:endParaRPr lang="en-US" altLang="en-US" dirty="0"/>
          </a:p>
          <a:p>
            <a:r>
              <a:rPr lang="en-US" altLang="en-US" u="sng" dirty="0"/>
              <a:t>Velocity-</a:t>
            </a:r>
            <a:r>
              <a:rPr lang="en-US" altLang="en-US" dirty="0"/>
              <a:t> rate of water </a:t>
            </a:r>
            <a:r>
              <a:rPr lang="en-US" altLang="en-US" dirty="0" smtClean="0"/>
              <a:t>movement</a:t>
            </a:r>
          </a:p>
          <a:p>
            <a:endParaRPr lang="en-US" altLang="en-US" u="sng" dirty="0"/>
          </a:p>
          <a:p>
            <a:r>
              <a:rPr lang="en-US" altLang="en-US" u="sng" dirty="0" smtClean="0"/>
              <a:t>Gradient-</a:t>
            </a:r>
            <a:r>
              <a:rPr lang="en-US" altLang="en-US" dirty="0" smtClean="0"/>
              <a:t> </a:t>
            </a:r>
            <a:r>
              <a:rPr lang="en-US" altLang="en-US" dirty="0"/>
              <a:t>slope of inclined </a:t>
            </a:r>
            <a:r>
              <a:rPr lang="en-US" altLang="en-US" dirty="0" smtClean="0"/>
              <a:t>surface</a:t>
            </a:r>
          </a:p>
          <a:p>
            <a:pPr lvl="1"/>
            <a:r>
              <a:rPr lang="en-US" altLang="en-US" dirty="0" smtClean="0"/>
              <a:t>The steeper the slope, the greater the velocity</a:t>
            </a:r>
          </a:p>
          <a:p>
            <a:pPr lvl="2"/>
            <a:r>
              <a:rPr lang="en-US" altLang="en-US" dirty="0" smtClean="0"/>
              <a:t>More down cutting than side cutting</a:t>
            </a:r>
          </a:p>
          <a:p>
            <a:pPr lvl="1"/>
            <a:r>
              <a:rPr lang="en-US" altLang="en-US" dirty="0" smtClean="0"/>
              <a:t>The more gradual the slope, the slower the velocity.</a:t>
            </a:r>
          </a:p>
          <a:p>
            <a:pPr lvl="2"/>
            <a:r>
              <a:rPr lang="en-US" altLang="en-US" dirty="0" smtClean="0"/>
              <a:t>More side cutting and less </a:t>
            </a:r>
            <a:r>
              <a:rPr lang="en-US" altLang="en-US" smtClean="0"/>
              <a:t>down cutting.</a:t>
            </a:r>
            <a:endParaRPr lang="en-US" altLang="en-US" dirty="0"/>
          </a:p>
        </p:txBody>
      </p:sp>
      <p:grpSp>
        <p:nvGrpSpPr>
          <p:cNvPr id="89091" name="Group 3"/>
          <p:cNvGrpSpPr>
            <a:grpSpLocks/>
          </p:cNvGrpSpPr>
          <p:nvPr/>
        </p:nvGrpSpPr>
        <p:grpSpPr bwMode="auto">
          <a:xfrm>
            <a:off x="7725103" y="1272746"/>
            <a:ext cx="4466897" cy="5638800"/>
            <a:chOff x="3456" y="1599"/>
            <a:chExt cx="1745" cy="1910"/>
          </a:xfrm>
        </p:grpSpPr>
        <p:pic>
          <p:nvPicPr>
            <p:cNvPr id="890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6" y="1599"/>
              <a:ext cx="1745" cy="191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9093" name="Rectangle 5"/>
            <p:cNvSpPr>
              <a:spLocks noChangeArrowheads="1"/>
            </p:cNvSpPr>
            <p:nvPr/>
          </p:nvSpPr>
          <p:spPr bwMode="auto">
            <a:xfrm>
              <a:off x="4128" y="3312"/>
              <a:ext cx="116"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30000"/>
                </a:spcBef>
              </a:pPr>
              <a:endParaRPr lang="en-US" altLang="en-US" sz="800">
                <a:solidFill>
                  <a:schemeClr val="accent1"/>
                </a:solidFill>
                <a:latin typeface="Arial" panose="020B0604020202020204" pitchFamily="34" charset="0"/>
              </a:endParaRPr>
            </a:p>
          </p:txBody>
        </p:sp>
      </p:gr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3" name="Rectangle 7"/>
          <p:cNvSpPr>
            <a:spLocks noGrp="1" noChangeArrowheads="1"/>
          </p:cNvSpPr>
          <p:nvPr>
            <p:ph type="title"/>
          </p:nvPr>
        </p:nvSpPr>
        <p:spPr>
          <a:xfrm>
            <a:off x="886619" y="152401"/>
            <a:ext cx="10515600" cy="914400"/>
          </a:xfrm>
        </p:spPr>
        <p:txBody>
          <a:bodyPr/>
          <a:lstStyle/>
          <a:p>
            <a:r>
              <a:rPr lang="en-US" altLang="en-US" dirty="0"/>
              <a:t>Variation in time and space</a:t>
            </a:r>
          </a:p>
        </p:txBody>
      </p:sp>
      <p:pic>
        <p:nvPicPr>
          <p:cNvPr id="91139" name="Picture 3" descr="carv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382530" y="3429000"/>
            <a:ext cx="4038600" cy="3601683"/>
          </a:xfrm>
          <a:noFill/>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1138" name="Rectangle 2"/>
          <p:cNvSpPr>
            <a:spLocks noGrp="1" noChangeArrowheads="1"/>
          </p:cNvSpPr>
          <p:nvPr>
            <p:ph type="body" idx="4294967295"/>
          </p:nvPr>
        </p:nvSpPr>
        <p:spPr>
          <a:xfrm>
            <a:off x="304800" y="1066801"/>
            <a:ext cx="11658600" cy="1676399"/>
          </a:xfrm>
        </p:spPr>
        <p:txBody>
          <a:bodyPr/>
          <a:lstStyle/>
          <a:p>
            <a:r>
              <a:rPr lang="en-US" altLang="en-US" dirty="0"/>
              <a:t>The shape, size and content of a river are constantly changing, forming a close and mutual interdependence between the river and the land it traverses.</a:t>
            </a:r>
          </a:p>
        </p:txBody>
      </p:sp>
      <p:pic>
        <p:nvPicPr>
          <p:cNvPr id="91140" name="Picture 4" descr="calmness"/>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7959484" y="2666806"/>
            <a:ext cx="4148516" cy="2590994"/>
          </a:xfrm>
          <a:noFill/>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1141" name="Picture 5" descr="winter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997" y="2666806"/>
            <a:ext cx="4633933" cy="31243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381000" y="117797"/>
            <a:ext cx="10515600" cy="1325563"/>
          </a:xfrm>
        </p:spPr>
        <p:txBody>
          <a:bodyPr/>
          <a:lstStyle/>
          <a:p>
            <a:r>
              <a:rPr lang="en-US" altLang="en-US" dirty="0"/>
              <a:t>What is a Watershed?</a:t>
            </a:r>
          </a:p>
        </p:txBody>
      </p:sp>
      <p:sp>
        <p:nvSpPr>
          <p:cNvPr id="93187" name="Rectangle 3"/>
          <p:cNvSpPr>
            <a:spLocks noGrp="1" noChangeArrowheads="1"/>
          </p:cNvSpPr>
          <p:nvPr>
            <p:ph idx="1"/>
          </p:nvPr>
        </p:nvSpPr>
        <p:spPr/>
        <p:txBody>
          <a:bodyPr/>
          <a:lstStyle/>
          <a:p>
            <a:endParaRPr lang="en-US" altLang="en-US"/>
          </a:p>
        </p:txBody>
      </p:sp>
      <p:grpSp>
        <p:nvGrpSpPr>
          <p:cNvPr id="93188" name="Group 4"/>
          <p:cNvGrpSpPr>
            <a:grpSpLocks/>
          </p:cNvGrpSpPr>
          <p:nvPr/>
        </p:nvGrpSpPr>
        <p:grpSpPr bwMode="auto">
          <a:xfrm>
            <a:off x="832022" y="1435122"/>
            <a:ext cx="11334750" cy="5795963"/>
            <a:chOff x="109" y="755"/>
            <a:chExt cx="5508" cy="3075"/>
          </a:xfrm>
        </p:grpSpPr>
        <p:grpSp>
          <p:nvGrpSpPr>
            <p:cNvPr id="93189" name="Group 5"/>
            <p:cNvGrpSpPr>
              <a:grpSpLocks/>
            </p:cNvGrpSpPr>
            <p:nvPr/>
          </p:nvGrpSpPr>
          <p:grpSpPr bwMode="auto">
            <a:xfrm>
              <a:off x="109" y="761"/>
              <a:ext cx="2556" cy="3069"/>
              <a:chOff x="109" y="761"/>
              <a:chExt cx="2556" cy="3069"/>
            </a:xfrm>
          </p:grpSpPr>
          <p:pic>
            <p:nvPicPr>
              <p:cNvPr id="93190" name="Picture 6" descr="wtrsh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6" y="1646"/>
                <a:ext cx="1369" cy="21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3191" name="Picture 7" descr="watershe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761"/>
                <a:ext cx="1632" cy="116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3192" name="Rectangle 8"/>
              <p:cNvSpPr>
                <a:spLocks noChangeArrowheads="1"/>
              </p:cNvSpPr>
              <p:nvPr/>
            </p:nvSpPr>
            <p:spPr bwMode="auto">
              <a:xfrm>
                <a:off x="1254" y="3705"/>
                <a:ext cx="1227" cy="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30000"/>
                  </a:spcBef>
                </a:pPr>
                <a:r>
                  <a:rPr lang="en-US" altLang="en-US" sz="700">
                    <a:latin typeface="Arial" panose="020B0604020202020204" pitchFamily="34" charset="0"/>
                  </a:rPr>
                  <a:t>www.aquatic.uoguelph.ca/rivers/chwater.htm</a:t>
                </a:r>
              </a:p>
            </p:txBody>
          </p:sp>
          <p:sp>
            <p:nvSpPr>
              <p:cNvPr id="93193" name="Rectangle 9"/>
              <p:cNvSpPr>
                <a:spLocks noChangeArrowheads="1"/>
              </p:cNvSpPr>
              <p:nvPr/>
            </p:nvSpPr>
            <p:spPr bwMode="auto">
              <a:xfrm>
                <a:off x="109" y="1826"/>
                <a:ext cx="1179"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30000"/>
                  </a:spcBef>
                </a:pPr>
                <a:r>
                  <a:rPr lang="en-US" altLang="en-US" sz="600">
                    <a:solidFill>
                      <a:srgbClr val="000000"/>
                    </a:solidFill>
                    <a:latin typeface="Arial" panose="020B0604020202020204" pitchFamily="34" charset="0"/>
                  </a:rPr>
                  <a:t>www.dec.state.ny.us/website/2000/watersheds.gif</a:t>
                </a:r>
              </a:p>
            </p:txBody>
          </p:sp>
        </p:grpSp>
        <p:grpSp>
          <p:nvGrpSpPr>
            <p:cNvPr id="93194" name="Group 10"/>
            <p:cNvGrpSpPr>
              <a:grpSpLocks/>
            </p:cNvGrpSpPr>
            <p:nvPr/>
          </p:nvGrpSpPr>
          <p:grpSpPr bwMode="auto">
            <a:xfrm>
              <a:off x="2798" y="755"/>
              <a:ext cx="2819" cy="3071"/>
              <a:chOff x="2784" y="755"/>
              <a:chExt cx="2819" cy="3071"/>
            </a:xfrm>
          </p:grpSpPr>
          <p:pic>
            <p:nvPicPr>
              <p:cNvPr id="93195" name="Picture 11" descr="Watershed Ecosystem Dynamic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2" y="755"/>
                <a:ext cx="2791" cy="3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3196" name="Rectangle 12"/>
              <p:cNvSpPr>
                <a:spLocks noChangeArrowheads="1"/>
              </p:cNvSpPr>
              <p:nvPr/>
            </p:nvSpPr>
            <p:spPr bwMode="auto">
              <a:xfrm>
                <a:off x="2784" y="3678"/>
                <a:ext cx="1493"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30000"/>
                  </a:spcBef>
                </a:pPr>
                <a:r>
                  <a:rPr lang="en-US" altLang="en-US" sz="800">
                    <a:solidFill>
                      <a:schemeClr val="accent1"/>
                    </a:solidFill>
                    <a:latin typeface="Arial" panose="020B0604020202020204" pitchFamily="34" charset="0"/>
                  </a:rPr>
                  <a:t>www.epa.gov/watertrain/ecology/ecology21.html</a:t>
                </a:r>
              </a:p>
            </p:txBody>
          </p:sp>
        </p:grpSp>
      </p:grpSp>
      <p:sp>
        <p:nvSpPr>
          <p:cNvPr id="2" name="TextBox 1"/>
          <p:cNvSpPr txBox="1"/>
          <p:nvPr/>
        </p:nvSpPr>
        <p:spPr>
          <a:xfrm>
            <a:off x="137256" y="3777151"/>
            <a:ext cx="2971800" cy="3046988"/>
          </a:xfrm>
          <a:prstGeom prst="rect">
            <a:avLst/>
          </a:prstGeom>
          <a:noFill/>
        </p:spPr>
        <p:txBody>
          <a:bodyPr wrap="square" rtlCol="0">
            <a:spAutoFit/>
          </a:bodyPr>
          <a:lstStyle/>
          <a:p>
            <a:r>
              <a:rPr lang="en-US" sz="2400" dirty="0"/>
              <a:t>A drainage basin is any area of land where precipitation collects and drains off into a common outlet, such as into a river, bay, or other body of water.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Blank Presentati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1337</TotalTime>
  <Words>1641</Words>
  <Application>Microsoft Office PowerPoint</Application>
  <PresentationFormat>Widescreen</PresentationFormat>
  <Paragraphs>166</Paragraphs>
  <Slides>54</Slides>
  <Notes>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54</vt:i4>
      </vt:variant>
    </vt:vector>
  </HeadingPairs>
  <TitlesOfParts>
    <vt:vector size="63" baseType="lpstr">
      <vt:lpstr>Arial</vt:lpstr>
      <vt:lpstr>Calibri</vt:lpstr>
      <vt:lpstr>Calibri Light</vt:lpstr>
      <vt:lpstr>Sylfaen</vt:lpstr>
      <vt:lpstr>Times</vt:lpstr>
      <vt:lpstr>Times New Roman</vt:lpstr>
      <vt:lpstr>Blank Presentation</vt:lpstr>
      <vt:lpstr>Photo Editor Photo</vt:lpstr>
      <vt:lpstr>Worksheet</vt:lpstr>
      <vt:lpstr>River Systems</vt:lpstr>
      <vt:lpstr>The Hydrologic Cycle</vt:lpstr>
      <vt:lpstr>Where is the Water ?</vt:lpstr>
      <vt:lpstr>PowerPoint Presentation</vt:lpstr>
      <vt:lpstr>RIVERS &amp; STREAMS</vt:lpstr>
      <vt:lpstr>Importance of rivers</vt:lpstr>
      <vt:lpstr>Natural Watercourses: Measurements </vt:lpstr>
      <vt:lpstr>Variation in time and space</vt:lpstr>
      <vt:lpstr>What is a Watershed?</vt:lpstr>
      <vt:lpstr>The Worlds Largest Rivers</vt:lpstr>
      <vt:lpstr>PowerPoint Presentation</vt:lpstr>
      <vt:lpstr>PowerPoint Presentation</vt:lpstr>
      <vt:lpstr>Laminar vs. Turbulent Flow</vt:lpstr>
      <vt:lpstr>PowerPoint Presentation</vt:lpstr>
      <vt:lpstr>So Where Does The Stream Move Fastest?</vt:lpstr>
      <vt:lpstr>Sediment Load: all streams carry (transport) some sediment.</vt:lpstr>
      <vt:lpstr>Movement of Bedload by Saltation</vt:lpstr>
      <vt:lpstr>Sedimentation</vt:lpstr>
      <vt:lpstr>Longitudinal Stream Profile</vt:lpstr>
      <vt:lpstr>Drainage System</vt:lpstr>
      <vt:lpstr>Alluvial Fans A shift from erosion and transportation to deposition</vt:lpstr>
      <vt:lpstr>Aging Rivers:  How Old Is It?</vt:lpstr>
      <vt:lpstr>Flash Flooding &amp; Sheetwash</vt:lpstr>
      <vt:lpstr>Braided Pattern = moderate slope + high stream power + coarse bed materials</vt:lpstr>
      <vt:lpstr>Braided Streams &amp; Rivers</vt:lpstr>
      <vt:lpstr>Meandering Rivers</vt:lpstr>
      <vt:lpstr>Meandering Rivers</vt:lpstr>
      <vt:lpstr>Formation of Meanders</vt:lpstr>
      <vt:lpstr>PowerPoint Presentation</vt:lpstr>
      <vt:lpstr>Point Bar Deposits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1993 Mississippi Flood </vt:lpstr>
      <vt:lpstr>Flooding &amp; Sedimentation</vt:lpstr>
      <vt:lpstr>PowerPoint Presentation</vt:lpstr>
      <vt:lpstr>Deltas - Distribution Systems</vt:lpstr>
      <vt:lpstr>PowerPoint Presentation</vt:lpstr>
      <vt:lpstr>PowerPoint Presentation</vt:lpstr>
      <vt:lpstr> What could the 1993 flood teach us?</vt:lpstr>
      <vt:lpstr>Man-made levies </vt:lpstr>
      <vt:lpstr>Things to Remember</vt:lpstr>
    </vt:vector>
  </TitlesOfParts>
  <Company>Trout Farm Bed and Breakfast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RIVERS AND STREAMS</dc:title>
  <dc:creator>Dave and Katy Douglass</dc:creator>
  <cp:lastModifiedBy>Joseph Naumann</cp:lastModifiedBy>
  <cp:revision>43</cp:revision>
  <dcterms:created xsi:type="dcterms:W3CDTF">2001-04-03T22:29:18Z</dcterms:created>
  <dcterms:modified xsi:type="dcterms:W3CDTF">2018-09-22T15:27:30Z</dcterms:modified>
</cp:coreProperties>
</file>