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74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18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Arial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3BF3BC-BD76-4017-BEAB-94488299CF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99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3401AA-8B49-4D3C-9C48-E5F4E268C9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2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3EC1D-6A34-4A73-ADE5-14A1B80B99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2076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4D40F-BAB0-4898-B82A-EC5F7DE6CB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83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D16670-C287-4FAD-8A31-57939FC336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53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03DCF-6CC2-4085-B4DA-6E4AEA9E09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788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8B27EF-25B3-449C-A948-68D325B57E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499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DD1F8-9AE8-4FED-B6BF-4EDD30FA57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58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66881-3B50-4F2A-A0BF-494ABD3F76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8769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3567B-61AF-4794-98B7-B5FF07CF0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88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C71F4B-F5B3-4B2F-BDCF-593D51AF4A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34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FBEBE2-71CE-4005-8F9F-23FA4AF4C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93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cs typeface="Arial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3373AD-2425-42EA-88B3-CFB9D0A7401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Wind and the Coriolis Effect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429000"/>
            <a:ext cx="35052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Westerlies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0000" cy="468788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Between 30</a:t>
            </a:r>
            <a:r>
              <a:rPr lang="en-US" altLang="en-US" sz="2800" smtClean="0">
                <a:cs typeface="Tahoma" panose="020B0604030504040204" pitchFamily="34" charset="0"/>
              </a:rPr>
              <a:t>º</a:t>
            </a:r>
            <a:r>
              <a:rPr lang="en-US" altLang="en-US" sz="2800" smtClean="0"/>
              <a:t> and 60</a:t>
            </a:r>
            <a:r>
              <a:rPr lang="en-US" altLang="en-US" sz="2800" smtClean="0">
                <a:cs typeface="Tahoma" panose="020B0604030504040204" pitchFamily="34" charset="0"/>
              </a:rPr>
              <a:t>º</a:t>
            </a:r>
            <a:r>
              <a:rPr lang="en-US" altLang="en-US" sz="2800" smtClean="0"/>
              <a:t> latitude</a:t>
            </a:r>
          </a:p>
          <a:p>
            <a:pPr eaLnBrk="1" hangingPunct="1"/>
            <a:r>
              <a:rPr lang="en-US" altLang="en-US" sz="2800" smtClean="0"/>
              <a:t>High pressure at 30</a:t>
            </a:r>
            <a:r>
              <a:rPr lang="en-US" altLang="en-US" sz="2800" smtClean="0">
                <a:cs typeface="Tahoma" panose="020B0604030504040204" pitchFamily="34" charset="0"/>
              </a:rPr>
              <a:t>º causes air to descend and blow toward the poles</a:t>
            </a:r>
          </a:p>
          <a:p>
            <a:pPr eaLnBrk="1" hangingPunct="1"/>
            <a:r>
              <a:rPr lang="en-US" altLang="en-US" sz="2800" smtClean="0">
                <a:cs typeface="Tahoma" panose="020B0604030504040204" pitchFamily="34" charset="0"/>
              </a:rPr>
              <a:t>This zone of high pressure at </a:t>
            </a:r>
            <a:r>
              <a:rPr lang="en-US" altLang="en-US" sz="2800" smtClean="0"/>
              <a:t>30</a:t>
            </a:r>
            <a:r>
              <a:rPr lang="en-US" altLang="en-US" sz="2800" smtClean="0">
                <a:cs typeface="Tahoma" panose="020B0604030504040204" pitchFamily="34" charset="0"/>
              </a:rPr>
              <a:t>º are called </a:t>
            </a:r>
            <a:r>
              <a:rPr lang="en-US" altLang="en-US" sz="2800" b="1" smtClean="0">
                <a:cs typeface="Tahoma" panose="020B0604030504040204" pitchFamily="34" charset="0"/>
              </a:rPr>
              <a:t>Horse Latitude</a:t>
            </a:r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</p:txBody>
      </p:sp>
      <p:pic>
        <p:nvPicPr>
          <p:cNvPr id="1229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43200"/>
            <a:ext cx="4010025" cy="329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Westerlies cont.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2017713"/>
            <a:ext cx="4078288" cy="468788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In northern hemisphere, westerlies are southwest winds</a:t>
            </a:r>
          </a:p>
          <a:p>
            <a:pPr eaLnBrk="1" hangingPunct="1"/>
            <a:r>
              <a:rPr lang="en-US" altLang="en-US" sz="2800" smtClean="0"/>
              <a:t>In the southern hemisphere, westerlies are northwest winds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</p:txBody>
      </p:sp>
      <p:pic>
        <p:nvPicPr>
          <p:cNvPr id="1331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828800"/>
            <a:ext cx="4848225" cy="398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Polar Easterlies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017713"/>
            <a:ext cx="4230688" cy="4611687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Located above 60</a:t>
            </a:r>
            <a:r>
              <a:rPr lang="en-US" altLang="en-US" sz="2800" smtClean="0">
                <a:cs typeface="Tahoma" panose="020B0604030504040204" pitchFamily="34" charset="0"/>
              </a:rPr>
              <a:t>º</a:t>
            </a:r>
            <a:r>
              <a:rPr lang="en-US" altLang="en-US" sz="2800" smtClean="0"/>
              <a:t> latitude (between 60-90</a:t>
            </a:r>
            <a:r>
              <a:rPr lang="en-US" altLang="en-US" sz="2800" smtClean="0">
                <a:cs typeface="Tahoma" panose="020B0604030504040204" pitchFamily="34" charset="0"/>
              </a:rPr>
              <a:t>º)</a:t>
            </a:r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High pressure over the poles (caused by the sinking cold dense air) causes the air to blow away from the poles toward 60</a:t>
            </a:r>
            <a:r>
              <a:rPr lang="en-US" altLang="en-US" sz="2800" smtClean="0">
                <a:cs typeface="Tahoma" panose="020B0604030504040204" pitchFamily="34" charset="0"/>
              </a:rPr>
              <a:t>º</a:t>
            </a:r>
            <a:r>
              <a:rPr lang="en-US" altLang="en-US" sz="2800" smtClean="0"/>
              <a:t> latitude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828800"/>
            <a:ext cx="4086225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Polar Easterlies cont.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0000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At north pole, they are northeast winds since the wind comes from the northeast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At the south pole, they are southeast winds since the wind comes from the southeast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4162425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Planetary Wind Shift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Because the Earth goes through seasons throughout the year, the wind belts can shift slightly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But the average shift is only about 10</a:t>
            </a:r>
            <a:r>
              <a:rPr lang="en-US" altLang="en-US" smtClean="0">
                <a:cs typeface="Tahoma" panose="020B0604030504040204" pitchFamily="34" charset="0"/>
              </a:rPr>
              <a:t>º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 Winds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017713"/>
            <a:ext cx="4572000" cy="4687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These winds blow over small areas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Unlike planetary winds, local winds can change speed and direct frequently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These are the winds we feel on the ground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They are influenced by local conditions and local temperature variations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819400"/>
            <a:ext cx="3886200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 Wind cont.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Land and sea breezes</a:t>
            </a:r>
          </a:p>
          <a:p>
            <a:pPr lvl="1" eaLnBrk="1" hangingPunct="1"/>
            <a:r>
              <a:rPr lang="en-US" altLang="en-US" smtClean="0"/>
              <a:t>During the day, the land heats up faster than the water, so a breeze will blow from the sea to the land, called a </a:t>
            </a:r>
            <a:r>
              <a:rPr lang="en-US" altLang="en-US" b="1" smtClean="0"/>
              <a:t>sea breeze</a:t>
            </a:r>
          </a:p>
        </p:txBody>
      </p:sp>
      <p:pic>
        <p:nvPicPr>
          <p:cNvPr id="18436" name="Picture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962400"/>
            <a:ext cx="5943600" cy="268128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 winds cont.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en-US" smtClean="0"/>
              <a:t>At night, the land will cool off faster than the water, so the cool land air will flow toward the warmer ocean water air, creating a </a:t>
            </a:r>
            <a:r>
              <a:rPr lang="en-US" altLang="en-US" b="1" smtClean="0"/>
              <a:t>land breeze</a:t>
            </a:r>
            <a:r>
              <a:rPr lang="en-US" altLang="en-US" smtClean="0"/>
              <a:t>, where the wind blows from the land to the sea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191000"/>
            <a:ext cx="541020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 Winds cont.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017713"/>
            <a:ext cx="4230688" cy="4114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Mountain and Valley Breezes</a:t>
            </a:r>
          </a:p>
          <a:p>
            <a:pPr lvl="1" eaLnBrk="1" hangingPunct="1"/>
            <a:r>
              <a:rPr lang="en-US" altLang="en-US" sz="2400" smtClean="0"/>
              <a:t>During the day, the valley heats up, so the warm less dense air flows up the mountain, creating a </a:t>
            </a:r>
            <a:r>
              <a:rPr lang="en-US" altLang="en-US" sz="2400" b="1" smtClean="0"/>
              <a:t>valley breeze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</p:txBody>
      </p:sp>
      <p:pic>
        <p:nvPicPr>
          <p:cNvPr id="2048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33600"/>
            <a:ext cx="4105275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 winds cont.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2017713"/>
            <a:ext cx="4230688" cy="4114800"/>
          </a:xfrm>
        </p:spPr>
        <p:txBody>
          <a:bodyPr/>
          <a:lstStyle/>
          <a:p>
            <a:pPr lvl="1" eaLnBrk="1" hangingPunct="1"/>
            <a:r>
              <a:rPr lang="en-US" altLang="en-US" sz="2400" smtClean="0"/>
              <a:t>At night, the mountain will cool off faster than the valley, so the cool mountain air descends because it is more dense, creating a </a:t>
            </a:r>
            <a:r>
              <a:rPr lang="en-US" altLang="en-US" sz="2400" b="1" smtClean="0"/>
              <a:t>mountain breeze</a:t>
            </a:r>
          </a:p>
          <a:p>
            <a:pPr eaLnBrk="1" hangingPunct="1"/>
            <a:endParaRPr lang="en-US" altLang="en-US" sz="2800" smtClean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</p:txBody>
      </p:sp>
      <p:pic>
        <p:nvPicPr>
          <p:cNvPr id="2150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05000"/>
            <a:ext cx="40767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8288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smtClean="0"/>
              <a:t>Air pressure differences cause the movement of air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Air moving parallel to the ground is called </a:t>
            </a:r>
            <a:r>
              <a:rPr lang="en-US" altLang="en-US" b="1" smtClean="0"/>
              <a:t>wind</a:t>
            </a:r>
          </a:p>
          <a:p>
            <a:pPr eaLnBrk="1" hangingPunct="1"/>
            <a:endParaRPr lang="en-US" altLang="en-US" b="1" smtClean="0"/>
          </a:p>
          <a:p>
            <a:pPr eaLnBrk="1" hangingPunct="1"/>
            <a:r>
              <a:rPr lang="en-US" altLang="en-US" smtClean="0"/>
              <a:t>Air moving up or down is called a </a:t>
            </a:r>
            <a:r>
              <a:rPr lang="en-US" altLang="en-US" b="1" smtClean="0"/>
              <a:t>current</a:t>
            </a: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Air generally moves from the poles to the equator, this is because air flows from high pressure to low pressure</a:t>
            </a:r>
          </a:p>
          <a:p>
            <a:pPr lvl="1" eaLnBrk="1" hangingPunct="1"/>
            <a:r>
              <a:rPr lang="en-US" altLang="en-US" smtClean="0"/>
              <a:t>High pressure forms when cold air sinks (at the poles)</a:t>
            </a:r>
          </a:p>
          <a:p>
            <a:pPr lvl="1" eaLnBrk="1" hangingPunct="1"/>
            <a:r>
              <a:rPr lang="en-US" altLang="en-US" smtClean="0"/>
              <a:t>Low pressure forms when warm air rises (at the equator)</a:t>
            </a:r>
          </a:p>
          <a:p>
            <a:pPr eaLnBrk="1" hangingPunct="1"/>
            <a:r>
              <a:rPr lang="en-US" altLang="en-US" smtClean="0"/>
              <a:t>But the air doesn’t flow in a straight line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Coriolis Effect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611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Causes air to move in a curved path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It is caused by the Earth spinning on its axis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The Earth spins fastest at the equator, and slowest near the poles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As air moves from the equator to the pole, it will travel east faster than the land beneath it causing the air to follow a curved path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810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So the coriolis effect causes wind flowing from high pressure to low pressure to curve as the wind moves</a:t>
            </a:r>
          </a:p>
          <a:p>
            <a:pPr eaLnBrk="1" hangingPunct="1"/>
            <a:r>
              <a:rPr lang="en-US" altLang="en-US" sz="2800" smtClean="0"/>
              <a:t>In the </a:t>
            </a:r>
            <a:r>
              <a:rPr lang="en-US" altLang="en-US" sz="2800" b="1" smtClean="0"/>
              <a:t>Northern Hemisphere</a:t>
            </a:r>
            <a:r>
              <a:rPr lang="en-US" altLang="en-US" sz="2800" smtClean="0"/>
              <a:t>, the coriolis effect causes things to curve to the </a:t>
            </a:r>
            <a:r>
              <a:rPr lang="en-US" altLang="en-US" sz="2800" b="1" smtClean="0"/>
              <a:t>Right</a:t>
            </a:r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endParaRPr lang="en-US" altLang="en-US" sz="2800" smtClean="0"/>
          </a:p>
          <a:p>
            <a:pPr eaLnBrk="1" hangingPunct="1"/>
            <a:r>
              <a:rPr lang="en-US" altLang="en-US" sz="2800" smtClean="0"/>
              <a:t>In the </a:t>
            </a:r>
            <a:r>
              <a:rPr lang="en-US" altLang="en-US" sz="2800" b="1" smtClean="0"/>
              <a:t>Southern Hemisphere</a:t>
            </a:r>
            <a:r>
              <a:rPr lang="en-US" altLang="en-US" sz="2800" smtClean="0"/>
              <a:t>, the coriolis effect causes things to curve to the </a:t>
            </a:r>
            <a:r>
              <a:rPr lang="en-US" altLang="en-US" sz="2800" b="1" smtClean="0"/>
              <a:t>Left</a:t>
            </a:r>
          </a:p>
        </p:txBody>
      </p:sp>
      <p:pic>
        <p:nvPicPr>
          <p:cNvPr id="717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47" b="47169"/>
          <a:stretch>
            <a:fillRect/>
          </a:stretch>
        </p:blipFill>
        <p:spPr bwMode="auto">
          <a:xfrm>
            <a:off x="3048000" y="2743200"/>
            <a:ext cx="3205163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98" b="9433"/>
          <a:stretch>
            <a:fillRect/>
          </a:stretch>
        </p:blipFill>
        <p:spPr bwMode="auto">
          <a:xfrm>
            <a:off x="2971800" y="5284788"/>
            <a:ext cx="3429000" cy="157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Wind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354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Winds are created because of the uneven heating the Earth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As discussed before, air moves from high pressure to low pressure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Areas that are warmer are low pressure areas, so wind blows toward low pressure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Areas that are colder are high pressure areas, so wind blows away from high pressure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There are two types of winds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Planetary (or global)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local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Planetary wind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These winds blow across the entire planet</a:t>
            </a:r>
          </a:p>
          <a:p>
            <a:pPr eaLnBrk="1" hangingPunct="1"/>
            <a:r>
              <a:rPr lang="en-US" altLang="en-US" sz="2800" smtClean="0"/>
              <a:t>They generally blow at the same speed and direction</a:t>
            </a:r>
          </a:p>
          <a:p>
            <a:pPr eaLnBrk="1" hangingPunct="1"/>
            <a:r>
              <a:rPr lang="en-US" altLang="en-US" sz="2800" smtClean="0"/>
              <a:t>Some are high in the atmosphere and you cannot feel them on the ground</a:t>
            </a:r>
          </a:p>
          <a:p>
            <a:pPr eaLnBrk="1" hangingPunct="1"/>
            <a:r>
              <a:rPr lang="en-US" altLang="en-US" sz="2800" smtClean="0"/>
              <a:t>Each hemisphere contains 3 wind belts that divide up the planetary winds</a:t>
            </a:r>
          </a:p>
          <a:p>
            <a:pPr lvl="1" eaLnBrk="1" hangingPunct="1"/>
            <a:r>
              <a:rPr lang="en-US" altLang="en-US" sz="2400" smtClean="0"/>
              <a:t>Trade winds, Westerlies, and Easterlies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Trade winds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3810000" cy="4687887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Blow toward the equator, an area of low pressure called </a:t>
            </a:r>
            <a:r>
              <a:rPr lang="en-US" altLang="en-US" sz="2400" b="1" smtClean="0"/>
              <a:t>Doldrums</a:t>
            </a:r>
          </a:p>
          <a:p>
            <a:pPr eaLnBrk="1" hangingPunct="1"/>
            <a:r>
              <a:rPr lang="en-US" altLang="en-US" sz="2400" smtClean="0"/>
              <a:t>Located between        0-30</a:t>
            </a:r>
            <a:r>
              <a:rPr lang="en-US" altLang="en-US" sz="2400" smtClean="0">
                <a:cs typeface="Tahoma" panose="020B0604030504040204" pitchFamily="34" charset="0"/>
              </a:rPr>
              <a:t>º </a:t>
            </a:r>
            <a:r>
              <a:rPr lang="en-US" altLang="en-US" sz="2400" smtClean="0"/>
              <a:t>north and south</a:t>
            </a:r>
          </a:p>
          <a:p>
            <a:pPr eaLnBrk="1" hangingPunct="1"/>
            <a:r>
              <a:rPr lang="en-US" altLang="en-US" sz="2400" smtClean="0"/>
              <a:t>Called trade winds because many European sailors used these winds for trade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en-US" altLang="en-US" sz="2000" smtClean="0"/>
          </a:p>
        </p:txBody>
      </p:sp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4162425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Trade winds cont.</a:t>
            </a:r>
          </a:p>
        </p:txBody>
      </p:sp>
      <p:sp>
        <p:nvSpPr>
          <p:cNvPr id="1126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1828800"/>
            <a:ext cx="3810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northern hemisphere, trade winds come from the NE, so they are called </a:t>
            </a:r>
            <a:r>
              <a:rPr lang="en-US" altLang="en-US" sz="2800" b="1" smtClean="0"/>
              <a:t>Northeast trade winds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 the southern hemisphere, trade winds come from the SE, so they are called </a:t>
            </a:r>
            <a:r>
              <a:rPr lang="en-US" altLang="en-US" sz="2800" b="1" smtClean="0"/>
              <a:t>Southeast trade winds</a:t>
            </a:r>
          </a:p>
        </p:txBody>
      </p:sp>
      <p:sp>
        <p:nvSpPr>
          <p:cNvPr id="11268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  <p:pic>
        <p:nvPicPr>
          <p:cNvPr id="1126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4314825" cy="354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4876800" y="5410200"/>
            <a:ext cx="388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*Notice the Coriolis Effect at work*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144</TotalTime>
  <Words>728</Words>
  <Application>Microsoft Office PowerPoint</Application>
  <PresentationFormat>On-screen Show (4:3)</PresentationFormat>
  <Paragraphs>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Tahoma</vt:lpstr>
      <vt:lpstr>Arial</vt:lpstr>
      <vt:lpstr>Wingdings</vt:lpstr>
      <vt:lpstr>Calibri</vt:lpstr>
      <vt:lpstr>Blends</vt:lpstr>
      <vt:lpstr>Wind and the Coriolis Effect</vt:lpstr>
      <vt:lpstr>PowerPoint Presentation</vt:lpstr>
      <vt:lpstr>PowerPoint Presentation</vt:lpstr>
      <vt:lpstr>Coriolis Effect</vt:lpstr>
      <vt:lpstr>PowerPoint Presentation</vt:lpstr>
      <vt:lpstr>Wind</vt:lpstr>
      <vt:lpstr>Planetary wind</vt:lpstr>
      <vt:lpstr>Trade winds</vt:lpstr>
      <vt:lpstr>Trade winds cont.</vt:lpstr>
      <vt:lpstr>Westerlies</vt:lpstr>
      <vt:lpstr>Westerlies cont.</vt:lpstr>
      <vt:lpstr>Polar Easterlies</vt:lpstr>
      <vt:lpstr>Polar Easterlies cont.</vt:lpstr>
      <vt:lpstr>Planetary Wind Shift</vt:lpstr>
      <vt:lpstr>Local Winds</vt:lpstr>
      <vt:lpstr>Local Wind cont.</vt:lpstr>
      <vt:lpstr>Local winds cont.</vt:lpstr>
      <vt:lpstr>Local Winds cont.</vt:lpstr>
      <vt:lpstr>Local winds cont.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 and the Coriolis Effect</dc:title>
  <dc:creator>Joseph Naumann</dc:creator>
  <cp:lastModifiedBy>Joseph Naumann</cp:lastModifiedBy>
  <cp:revision>4</cp:revision>
  <dcterms:created xsi:type="dcterms:W3CDTF">2007-03-15T01:44:21Z</dcterms:created>
  <dcterms:modified xsi:type="dcterms:W3CDTF">2018-09-03T05:15:20Z</dcterms:modified>
</cp:coreProperties>
</file>