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  <p:sldMasterId id="2147483650" r:id="rId3"/>
    <p:sldMasterId id="2147483658" r:id="rId4"/>
    <p:sldMasterId id="2147483659" r:id="rId5"/>
    <p:sldMasterId id="2147483660" r:id="rId6"/>
    <p:sldMasterId id="2147483661" r:id="rId7"/>
    <p:sldMasterId id="2147483662" r:id="rId8"/>
    <p:sldMasterId id="2147483663" r:id="rId9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5" r:id="rId18"/>
    <p:sldId id="264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>
      <p:cViewPr varScale="1">
        <p:scale>
          <a:sx n="88" d="100"/>
          <a:sy n="88" d="100"/>
        </p:scale>
        <p:origin x="5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A1A7E-D935-44F1-B366-DA55D59AE3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959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728912-DEC9-45BB-9E58-F96A18ABEF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3985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288D6-84DC-4FA9-BE8E-644E74EE88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492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A5BB2-F2A5-41E1-A185-B51877DB48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7397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57E70-9DAC-4A7F-8C70-1EED307188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773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12C60-FCD4-48DC-A793-79033DE8E5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4782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CF182-2F3C-48BC-9338-91452D9C20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331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4F713-FBE1-4F5B-87D8-7CF00964A1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9935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C1CBD-4206-4368-AB33-166841AA29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053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B1889-8CA0-4A33-A123-52FAA500F0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6438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815C5-2D71-4BF2-98EA-4EBDF16AAD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7439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63022-B198-4CC6-A4A3-B256A896E1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206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26EFE-91EF-4171-8ECD-73B41E94CA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457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99B4F-9529-430D-AD77-5D90B9967B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08784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9B33E-210B-41C9-8E08-511B1D4139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80108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D50396-CBD5-457D-A867-3A6A7A5A40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5733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B326E-180F-4236-AC3A-A92AE05A74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35496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C44F5-20BF-453C-B958-785F0AB72B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98539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2"/>
            <a:ext cx="3810000" cy="345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2"/>
            <a:ext cx="3810000" cy="345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2DDA4-A1DE-4C98-9747-BF898FDE6D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26744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40E16-1E2C-414C-B39D-DCE8069415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362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B2090-0D9D-4B8C-AE68-D8CCEBC570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84328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1C757-6C37-4647-988D-A154414687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774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7E10B-3307-403D-97C8-F264E4B5F7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13913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77B3D-550D-490B-A04A-9A129E8450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80046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2E6A9-6CCC-4A30-8476-8021527D95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21093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BA2BC-358C-402E-870E-DC962CE4DF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3826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524002"/>
            <a:ext cx="2095500" cy="4602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2"/>
            <a:ext cx="6134100" cy="4602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CBD44-F68A-4277-9A58-BF8CAF0C0D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18817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CA589-767D-4194-B8BA-3C6CD5732C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95480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40879-FF5A-4157-8BFB-77A6053E0D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92910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84CC1-F069-40B3-8090-9308FDEDA7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82570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95809F-F46F-440E-87AB-0380FF81C6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13141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C8756-12D5-4EE9-A297-B1CF08741A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81068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33664-1A03-4A09-8E8E-C88FCEAF91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989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86557-2A5F-4E55-B0C3-500B34B603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21595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CCE9E4-5DD3-4B52-B650-3A30B8C42A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07878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6543E-1166-4B46-85F4-FCA68D8C8E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65454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25BC5-B2AC-4933-A26F-21D417E11E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5112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9F437B-D92A-40C2-85F3-0433066BF2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5658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68C8E-9CB2-49C0-B8EC-2B0452869C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45529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60B4C-F365-4D1D-80CF-BF522B483D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19201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DA4CD-F020-4E69-97B2-F0BF25867E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70276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755FA-834A-4F90-BFAE-D9503A034D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15008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17094-ED2B-402F-A0DE-8200AB81EA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36329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0EED8-7EC3-4FC8-83EF-2748979E69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7559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68A077-18A8-469F-8AFF-1ED9A75931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09345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A0FA0-FA4E-48B8-89A3-B604CB2C10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35879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251E0-2C11-4DCB-A421-9763287388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9349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C4BEA-63F6-432B-84AF-05A4B4DFA1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34935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79D68-FB91-40CC-992E-05EE77322F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9847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97183-69AD-48D9-A550-6F605AF60A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18713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CF1A74-F6DF-410E-82FB-7E03495768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47129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2167E-D922-4639-A756-63A8A197B5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3097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6527D-22B8-4713-B2BC-25429DD728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09846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43097-11C0-4721-B511-039833C59E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04557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2"/>
            <a:ext cx="3810000" cy="345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2"/>
            <a:ext cx="3810000" cy="345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DCE4F-4FA3-49AA-804E-3ADB206F23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468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D44F1-3AF5-47C5-A9F7-F37EACAD62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8990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F4485-AF10-477F-AEF8-BD680A6601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33201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79232-29B7-4993-AE52-41685C2BF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27720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6D5D0-F2BF-44EB-88A9-E4A2D42F86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4092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56635-032F-4F9A-BAFE-05CCB18FBA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9225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9C152-F212-40BD-80B8-23ECAD0480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303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D16BF6-3E96-4EA9-8240-40F28F0CD3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7630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524002"/>
            <a:ext cx="2095500" cy="4602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2"/>
            <a:ext cx="6134100" cy="4602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38A16-C481-48B6-BAD7-5E864EB836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71065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F22DE-8B5F-4C9E-A496-FF02F0CEC0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67697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A04152-05DA-4710-ADBF-78B9FA65CA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8725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D9AAD-24CA-4A45-8F33-CA7264BBC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9803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DFA329-B81E-460D-81CC-9BC6D788E8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817001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361B1-AAB2-4FF8-A30F-44C5277C49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06187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CB0607-E4D1-4E5B-86CD-E8F58054E5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92489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E16E8-4B89-42A0-B701-A179604E3A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29679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98546-8EB3-43A3-85E1-BC280520CA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0762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7A837-EDC2-4CCB-B017-6A5469C18E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4508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9DB1B-A30B-4A37-8CDA-D03C13AFB9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3402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816D6-4C30-4038-8FDA-78489BE3F8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0376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BD082-3B7C-435A-923B-637A88950D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26516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11668-17D3-470C-9BAB-E50F8479AD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46771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C4390-6659-49CA-840F-4A179FB6D3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3667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7D925-F1B2-4CA6-B515-4CC805A97D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05955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17CC2-EF34-48C5-8875-D29C38C21D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44936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2411A1-F3E6-4C24-9179-AB8908F4AA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54558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67EC3-79E2-4080-9814-A3973802B3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14016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2F8A6-F5F9-4754-A3EC-799DD81500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6007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B7337-32F8-41ED-83E5-7A39E99E7F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5245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39665-FD80-4E1C-BC87-89E90C6F08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52987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95F07-A85D-4694-B8E3-C204426EE6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928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ECE05-E787-4AC5-8FCD-5CAFE00A2A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11136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052A4-043C-4FEA-8928-B2381EBB63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606331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0FDA6-C829-407D-A65C-1FFFBA7C2E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546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EB39E-C33A-43FF-8DAF-ED1CC0F9DB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45657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52FE5-B874-463F-BD4B-EE0CE7B686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440010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43AFC-4CB9-4294-A097-55911F9F2C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47702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2"/>
            <a:ext cx="3810000" cy="345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2"/>
            <a:ext cx="3810000" cy="345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CB5C7-4589-4D5E-ACC4-81F7F0867F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655020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4FF38-89B5-4198-A774-7BDC7E1160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074467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3ED33-F71F-448D-BE54-6EFFA08CB7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01173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C1A80A-95DF-4197-BF52-D42FB55D8C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88018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E6EAF-3E2B-4291-9338-BBB83590CA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3345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DE119-8E04-4B07-AE94-551C8AC504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933933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B8E2F-8D5D-4E0E-98D7-43016CCAA5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20195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524002"/>
            <a:ext cx="2095500" cy="4602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2"/>
            <a:ext cx="6134100" cy="4602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E5270-59FD-45FD-9CC3-12E74DCD37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3103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D804A18-6237-492B-946D-725280BC8CD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ABF5BD6-7E2B-49EB-A22F-0A7628D25F6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524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2"/>
            <a:ext cx="7772400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036BB26-DACA-411B-AD93-FD7F0DCDC3E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5FE75AC-0761-48C7-BBFA-1CD782962EB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EFFF2D9-F869-41D8-B3B0-7E5176AE094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524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2"/>
            <a:ext cx="7772400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754B62A-C4BE-4614-97A9-DA5A2976D05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DC963F3-3688-433D-B166-A2EB578FFFA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EAAF39E-C707-4AD8-A5BE-DB0BED90D57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524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2"/>
            <a:ext cx="7772400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33D86E7-62DB-4E3C-BD42-CADAC00699D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130427"/>
            <a:ext cx="8001000" cy="1470025"/>
          </a:xfrm>
        </p:spPr>
        <p:txBody>
          <a:bodyPr anchor="ctr"/>
          <a:lstStyle/>
          <a:p>
            <a:r>
              <a:rPr lang="en-US" altLang="en-US" sz="4400" dirty="0" smtClean="0"/>
              <a:t>Atmospheric Heating &amp; Cooling</a:t>
            </a:r>
            <a:endParaRPr lang="en-US" altLang="en-US" sz="4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US" altLang="en-US" sz="3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13154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096370"/>
            <a:ext cx="4343400" cy="573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10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1" y="-1"/>
            <a:ext cx="7848600" cy="693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39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0565" y="21336"/>
            <a:ext cx="7703435" cy="683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258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0480" y="30480"/>
            <a:ext cx="9174480" cy="57697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30938"/>
            <a:ext cx="9144000" cy="352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806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5130" y="0"/>
            <a:ext cx="7387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83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57350"/>
            <a:ext cx="6934200" cy="520065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956" y="0"/>
            <a:ext cx="9076044" cy="19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973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17390"/>
            <a:ext cx="9144000" cy="611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846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009" y="0"/>
            <a:ext cx="887799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36576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reverse happens when air is descending = like on the other side of the mountain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019800" y="4953000"/>
            <a:ext cx="1066800" cy="160020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543800" y="5029200"/>
            <a:ext cx="1295400" cy="14478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us 9"/>
          <p:cNvSpPr/>
          <p:nvPr/>
        </p:nvSpPr>
        <p:spPr>
          <a:xfrm>
            <a:off x="8305800" y="5334000"/>
            <a:ext cx="457200" cy="381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6096000" y="5410200"/>
            <a:ext cx="457200" cy="381000"/>
          </a:xfrm>
          <a:prstGeom prst="mathMinus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934200" y="4648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3.6</a:t>
            </a:r>
            <a:r>
              <a:rPr lang="en-US" baseline="30000" dirty="0" smtClean="0"/>
              <a:t>0</a:t>
            </a:r>
            <a:r>
              <a:rPr lang="en-US" dirty="0" smtClean="0"/>
              <a:t>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063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expresses the dry adiabatic lapse rate. If there is moisture in the air, there some difference; however, for our purposes we need to remember that under normal conditions</a:t>
            </a:r>
          </a:p>
          <a:p>
            <a:pPr lvl="1"/>
            <a:r>
              <a:rPr lang="en-US" dirty="0" smtClean="0"/>
              <a:t>When a parcel of air rises, the temperature drops</a:t>
            </a:r>
          </a:p>
          <a:p>
            <a:pPr lvl="1"/>
            <a:r>
              <a:rPr lang="en-US" dirty="0" smtClean="0"/>
              <a:t>When a parcel of air descends, the </a:t>
            </a:r>
            <a:r>
              <a:rPr lang="en-US" smtClean="0"/>
              <a:t>temperature rises.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72314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">
  <a:themeElements>
    <a:clrScheme name="simple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si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impl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87D894BF-C0F6-4319-8AB8-1EF2E251F1A7}" vid="{1C1125F8-C59B-47A0-AEC5-DCFB0D360719}"/>
    </a:ext>
  </a:extLst>
</a:theme>
</file>

<file path=ppt/theme/theme2.xml><?xml version="1.0" encoding="utf-8"?>
<a:theme xmlns:a="http://schemas.openxmlformats.org/drawingml/2006/main" name="1_simple">
  <a:themeElements>
    <a:clrScheme name="1_simple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1_si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simpl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mpl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mpl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mpl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mpl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mpl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mpl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mpl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mpl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mpl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mpl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mpl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mpl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mpl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mpl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mpl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87D894BF-C0F6-4319-8AB8-1EF2E251F1A7}" vid="{04CA720B-662D-417E-81ED-849527F85C8B}"/>
    </a:ext>
  </a:extLst>
</a:theme>
</file>

<file path=ppt/theme/theme3.xml><?xml version="1.0" encoding="utf-8"?>
<a:theme xmlns:a="http://schemas.openxmlformats.org/drawingml/2006/main" name="2_colormaster">
  <a:themeElements>
    <a:clrScheme name="2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87D894BF-C0F6-4319-8AB8-1EF2E251F1A7}" vid="{9E05D674-5500-46C3-BCF4-9BDC60DDCFDD}"/>
    </a:ext>
  </a:extLst>
</a:theme>
</file>

<file path=ppt/theme/theme4.xml><?xml version="1.0" encoding="utf-8"?>
<a:theme xmlns:a="http://schemas.openxmlformats.org/drawingml/2006/main" name="2_simple">
  <a:themeElements>
    <a:clrScheme name="2_simple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2_si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simpl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impl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impl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impl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impl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impl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impl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impl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impl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impl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impl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impl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impl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impl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impl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impl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87D894BF-C0F6-4319-8AB8-1EF2E251F1A7}" vid="{96A66A4B-2338-482E-A1EC-4A68BA86F6F4}"/>
    </a:ext>
  </a:extLst>
</a:theme>
</file>

<file path=ppt/theme/theme5.xml><?xml version="1.0" encoding="utf-8"?>
<a:theme xmlns:a="http://schemas.openxmlformats.org/drawingml/2006/main" name="3_simple">
  <a:themeElements>
    <a:clrScheme name="3_simple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3_si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_simpl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impl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impl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impl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impl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impl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impl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impl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impl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impl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impl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impl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impl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impl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impl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impl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87D894BF-C0F6-4319-8AB8-1EF2E251F1A7}" vid="{E6C4956C-629E-4741-B918-00B1D809F6CF}"/>
    </a:ext>
  </a:extLst>
</a:theme>
</file>

<file path=ppt/theme/theme6.xml><?xml version="1.0" encoding="utf-8"?>
<a:theme xmlns:a="http://schemas.openxmlformats.org/drawingml/2006/main" name="3_colormaster">
  <a:themeElements>
    <a:clrScheme name="3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87D894BF-C0F6-4319-8AB8-1EF2E251F1A7}" vid="{C436CD83-55F0-401E-830A-A3B9A02C669B}"/>
    </a:ext>
  </a:extLst>
</a:theme>
</file>

<file path=ppt/theme/theme7.xml><?xml version="1.0" encoding="utf-8"?>
<a:theme xmlns:a="http://schemas.openxmlformats.org/drawingml/2006/main" name="4_simple">
  <a:themeElements>
    <a:clrScheme name="4_simple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4_si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simpl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impl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impl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impl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impl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impl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impl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impl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impl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impl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impl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impl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impl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impl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impl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impl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87D894BF-C0F6-4319-8AB8-1EF2E251F1A7}" vid="{7D1677F4-B684-4714-A489-7D091C33F456}"/>
    </a:ext>
  </a:extLst>
</a:theme>
</file>

<file path=ppt/theme/theme8.xml><?xml version="1.0" encoding="utf-8"?>
<a:theme xmlns:a="http://schemas.openxmlformats.org/drawingml/2006/main" name="5_simple">
  <a:themeElements>
    <a:clrScheme name="5_simple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5_si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5_simpl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impl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impl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impl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impl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impl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impl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impl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impl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impl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impl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impl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impl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impl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impl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impl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87D894BF-C0F6-4319-8AB8-1EF2E251F1A7}" vid="{3C903018-1741-4DFD-B063-6CFEB39BCB94}"/>
    </a:ext>
  </a:extLst>
</a:theme>
</file>

<file path=ppt/theme/theme9.xml><?xml version="1.0" encoding="utf-8"?>
<a:theme xmlns:a="http://schemas.openxmlformats.org/drawingml/2006/main" name="4_colormaster">
  <a:themeElements>
    <a:clrScheme name="4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87D894BF-C0F6-4319-8AB8-1EF2E251F1A7}" vid="{B30EA763-50D2-444A-B87C-3511D61F43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curve x</Template>
  <TotalTime>33</TotalTime>
  <Words>77</Words>
  <Application>Microsoft Office PowerPoint</Application>
  <PresentationFormat>On-screen Show (4:3)</PresentationFormat>
  <Paragraphs>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simple</vt:lpstr>
      <vt:lpstr>1_simple</vt:lpstr>
      <vt:lpstr>2_colormaster</vt:lpstr>
      <vt:lpstr>2_simple</vt:lpstr>
      <vt:lpstr>3_simple</vt:lpstr>
      <vt:lpstr>3_colormaster</vt:lpstr>
      <vt:lpstr>4_simple</vt:lpstr>
      <vt:lpstr>5_simple</vt:lpstr>
      <vt:lpstr>4_colormaster</vt:lpstr>
      <vt:lpstr>Atmospheric Heating &amp; Cooling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Basic Principle</vt:lpstr>
      <vt:lpstr>PowerPoint Presentation</vt:lpstr>
    </vt:vector>
  </TitlesOfParts>
  <Company>Blue Worx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Atmospheric Heating &amp; Cooling</dc:title>
  <dc:creator>Joseph Naumann</dc:creator>
  <cp:lastModifiedBy>Joseph Naumann</cp:lastModifiedBy>
  <cp:revision>4</cp:revision>
  <dcterms:created xsi:type="dcterms:W3CDTF">2018-08-25T02:06:31Z</dcterms:created>
  <dcterms:modified xsi:type="dcterms:W3CDTF">2018-08-25T02:40:26Z</dcterms:modified>
</cp:coreProperties>
</file>