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38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man\Downloads\Gambar\758878-buddha-wallpap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5143500"/>
          </a:xfrm>
          <a:prstGeom prst="rect">
            <a:avLst/>
          </a:prstGeom>
          <a:noFill/>
        </p:spPr>
      </p:pic>
      <p:pic>
        <p:nvPicPr>
          <p:cNvPr id="5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411362"/>
            <a:ext cx="2928926" cy="273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pic>
        <p:nvPicPr>
          <p:cNvPr id="3074" name="Picture 2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98" y="0"/>
            <a:ext cx="1736302" cy="1619644"/>
          </a:xfrm>
          <a:prstGeom prst="rect">
            <a:avLst/>
          </a:prstGeom>
          <a:noFill/>
        </p:spPr>
      </p:pic>
      <p:pic>
        <p:nvPicPr>
          <p:cNvPr id="6" name="Picture 2" descr="C:\Users\salman\Downloads\Gambar\758878-buddha-wallpaper.jpg"/>
          <p:cNvPicPr>
            <a:picLocks noChangeAspect="1" noChangeArrowheads="1"/>
          </p:cNvPicPr>
          <p:nvPr userDrawn="1"/>
        </p:nvPicPr>
        <p:blipFill>
          <a:blip r:embed="rId3"/>
          <a:srcRect t="72223" b="5555"/>
          <a:stretch>
            <a:fillRect/>
          </a:stretch>
        </p:blipFill>
        <p:spPr bwMode="auto">
          <a:xfrm>
            <a:off x="-32" y="0"/>
            <a:ext cx="9144032" cy="114300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411362"/>
            <a:ext cx="2928926" cy="273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411362"/>
            <a:ext cx="2928926" cy="273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pic>
        <p:nvPicPr>
          <p:cNvPr id="6" name="Picture 2" descr="C:\Users\salman\Downloads\Gambar\758878-buddha-wallpaper.jpg"/>
          <p:cNvPicPr>
            <a:picLocks noChangeAspect="1" noChangeArrowheads="1"/>
          </p:cNvPicPr>
          <p:nvPr userDrawn="1"/>
        </p:nvPicPr>
        <p:blipFill>
          <a:blip r:embed="rId2"/>
          <a:srcRect l="74219" r="9375"/>
          <a:stretch>
            <a:fillRect/>
          </a:stretch>
        </p:blipFill>
        <p:spPr bwMode="auto">
          <a:xfrm flipH="1">
            <a:off x="0" y="0"/>
            <a:ext cx="1500198" cy="5143500"/>
          </a:xfrm>
          <a:prstGeom prst="rect">
            <a:avLst/>
          </a:prstGeom>
          <a:noFill/>
        </p:spPr>
      </p:pic>
      <p:pic>
        <p:nvPicPr>
          <p:cNvPr id="7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611277"/>
            <a:ext cx="2714612" cy="2532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  <a:alpha val="31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60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  <a:alpha val="31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-26581" y="5143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5 Foolproof Ways to Stop Procrastinating with Adult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ADD</a:t>
            </a:r>
            <a:endParaRPr lang="en-US" altLang="ko-KR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81" y="249555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Simple strategies to help adults start — and finish — projects at home and the job</a:t>
            </a:r>
            <a:r>
              <a: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  <a:endParaRPr lang="en-US" altLang="ko-KR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029200" y="0"/>
            <a:ext cx="4114800" cy="4933949"/>
          </a:xfrm>
        </p:spPr>
        <p:txBody>
          <a:bodyPr/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adult ADD/ADHD, you’ve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probably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noticed that you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procrastinate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than others. Such behavior can cause problems in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relationships and those at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workplace. When we fail to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tasks on time, others see it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sign of disrespect, incompetence, or laziness.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Because procrastination is essentially a mind-set, cognitive-behavior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techniques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help even chronic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procrastinators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the habit. If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you’ve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been putting something off for days (or months), try the following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ADHD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time-management tips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5" y="438150"/>
            <a:ext cx="5232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67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432" y="209550"/>
            <a:ext cx="3748567" cy="46064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Something Fun First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105400" y="819151"/>
            <a:ext cx="4038600" cy="4191000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people with ADHD find it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helpful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something they love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first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a way to get in the mood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less enjoyable tasks.</a:t>
            </a: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stimulating activity you enjoy will do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trick. Some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ADDers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play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basketball or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computer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games. Others dance or take a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bubble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bath. Set a timer for 20 minutes to make sure you don’t get so absorbed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 activity that you forget to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necessary one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742950"/>
            <a:ext cx="538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6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0"/>
            <a:ext cx="4724400" cy="460648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the Right Work 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0" y="514350"/>
            <a:ext cx="4572000" cy="462914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People who have ADHD often are most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productive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unconventional surroundings.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Instead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wearing earplugs to ensure silence, you may find that you get more done when listening to loud music.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work best under pressure, but still turn in projects late or exhaust yourself by pulling all-nighters, set your own deadline for completing portions of the project. This way, you can still work under pressure to finish each portion “on time.”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it: If you're taking ADHD medication, it’s generally best to schedule difficult tasks for times when your symptoms are fully covered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66675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320" y="37657"/>
            <a:ext cx="3634680" cy="46064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Don't Beat Yourself 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953000" y="514350"/>
            <a:ext cx="4191000" cy="462914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we silently say to ourselves about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task at hand has a strong impact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(or whether) we do it. Avoid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negative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self-talk, and send yourself positive, realistic messages.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Instead of saying, “This will take forever, and it’s so late already…” substitute “I might not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able to finish this today, but I can do the first two steps within the next 30 minutes.”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messages you send yourself when you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task can be powerful deterrents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future procrastination. They can also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diminish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guilt that procrastinators often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feel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about having missed appointments in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past or having turned in work that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doesn’t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measure up to their ability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" y="59055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52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120" y="133350"/>
            <a:ext cx="3710880" cy="46064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Just Do 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181600" y="971550"/>
            <a:ext cx="3886200" cy="41719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Just starting a task — even if it’s begun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poorly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makes it easier to follow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Next time you find yourself avoiding something, take a “first sloppy step.”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need to write something, for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start by typing random letters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page. It is gibberish, but at least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will no longer be looking at a blank page.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70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33350"/>
            <a:ext cx="3558480" cy="46064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One Step at a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48200" y="742950"/>
            <a:ext cx="4495800" cy="440054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large tasks into pieces. The smaller steps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aren’t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intimidating and facilitate getting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If a project can’t be completed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piecemeal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 several days, keep up your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momentum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focusing only on the next doable step. Write this step on a sticky note and post it within your line of sight.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Put on your blinders and focus on this one step rather than on the task as a whole. When that’s done, move on to the next step in the same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manner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Before you know it, you’ll be done.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Try it: If you need external pressure to stick to a task, enlist a body double — someone who will sit with you quietly while you’re working on a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chore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14" y="66675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46937"/>
      </p:ext>
    </p:extLst>
  </p:cSld>
  <p:clrMapOvr>
    <a:masterClrMapping/>
  </p:clrMapOvr>
</p:sld>
</file>

<file path=ppt/theme/theme1.xml><?xml version="1.0" encoding="utf-8"?>
<a:theme xmlns:a="http://schemas.openxmlformats.org/drawingml/2006/main" name="Budha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Budha_blue</Template>
  <TotalTime>64</TotalTime>
  <Words>656</Words>
  <Application>Microsoft Office PowerPoint</Application>
  <PresentationFormat>On-screen Show (16:9)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Budha_blue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Naumann, Joseph A.</dc:creator>
  <cp:lastModifiedBy>Naumann, Joseph A.</cp:lastModifiedBy>
  <cp:revision>5</cp:revision>
  <dcterms:created xsi:type="dcterms:W3CDTF">2016-08-18T15:05:20Z</dcterms:created>
  <dcterms:modified xsi:type="dcterms:W3CDTF">2016-08-18T16:10:10Z</dcterms:modified>
</cp:coreProperties>
</file>